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0"/>
  </p:notesMasterIdLst>
  <p:handoutMasterIdLst>
    <p:handoutMasterId r:id="rId11"/>
  </p:handoutMasterIdLst>
  <p:sldIdLst>
    <p:sldId id="342" r:id="rId2"/>
    <p:sldId id="350" r:id="rId3"/>
    <p:sldId id="351" r:id="rId4"/>
    <p:sldId id="352" r:id="rId5"/>
    <p:sldId id="357" r:id="rId6"/>
    <p:sldId id="354" r:id="rId7"/>
    <p:sldId id="355" r:id="rId8"/>
    <p:sldId id="35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863" userDrawn="1">
          <p15:clr>
            <a:srgbClr val="A4A3A4"/>
          </p15:clr>
        </p15:guide>
        <p15:guide id="6" orient="horz" pos="777" userDrawn="1">
          <p15:clr>
            <a:srgbClr val="A4A3A4"/>
          </p15:clr>
        </p15:guide>
        <p15:guide id="7" pos="362" userDrawn="1">
          <p15:clr>
            <a:srgbClr val="A4A3A4"/>
          </p15:clr>
        </p15:guide>
        <p15:guide id="9" pos="2625" userDrawn="1">
          <p15:clr>
            <a:srgbClr val="A4A3A4"/>
          </p15:clr>
        </p15:guide>
        <p15:guide id="10" pos="3135" userDrawn="1">
          <p15:clr>
            <a:srgbClr val="A4A3A4"/>
          </p15:clr>
        </p15:guide>
        <p15:guide id="11" pos="5398" userDrawn="1">
          <p15:clr>
            <a:srgbClr val="A4A3A4"/>
          </p15:clr>
        </p15:guide>
        <p15:guide id="12" orient="horz" pos="6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0F41"/>
    <a:srgbClr val="000000"/>
    <a:srgbClr val="3E3E3E"/>
    <a:srgbClr val="D5B186"/>
    <a:srgbClr val="DCDACC"/>
    <a:srgbClr val="00286F"/>
    <a:srgbClr val="D9DADC"/>
    <a:srgbClr val="115445"/>
    <a:srgbClr val="006B99"/>
    <a:srgbClr val="232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513094-AB21-423A-B7DB-EC38ABF7A276}" v="46" dt="2024-04-03T07:02:28.7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82" autoAdjust="0"/>
    <p:restoredTop sz="95274" autoAdjust="0"/>
  </p:normalViewPr>
  <p:slideViewPr>
    <p:cSldViewPr snapToGrid="0" showGuides="1">
      <p:cViewPr>
        <p:scale>
          <a:sx n="125" d="100"/>
          <a:sy n="125" d="100"/>
        </p:scale>
        <p:origin x="876" y="-678"/>
      </p:cViewPr>
      <p:guideLst>
        <p:guide pos="2863"/>
        <p:guide orient="horz" pos="777"/>
        <p:guide pos="362"/>
        <p:guide pos="2625"/>
        <p:guide pos="3135"/>
        <p:guide pos="5398"/>
        <p:guide orient="horz" pos="66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371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yeongGyun Jang" userId="81eb3a3c389d05ff" providerId="LiveId" clId="{D6513094-AB21-423A-B7DB-EC38ABF7A276}"/>
    <pc:docChg chg="undo redo custSel addSld delSld modSld">
      <pc:chgData name="MyeongGyun Jang" userId="81eb3a3c389d05ff" providerId="LiveId" clId="{D6513094-AB21-423A-B7DB-EC38ABF7A276}" dt="2024-04-03T07:02:38.553" v="1305" actId="14100"/>
      <pc:docMkLst>
        <pc:docMk/>
      </pc:docMkLst>
      <pc:sldChg chg="modSp mod">
        <pc:chgData name="MyeongGyun Jang" userId="81eb3a3c389d05ff" providerId="LiveId" clId="{D6513094-AB21-423A-B7DB-EC38ABF7A276}" dt="2024-03-31T05:40:19.642" v="1063" actId="20577"/>
        <pc:sldMkLst>
          <pc:docMk/>
          <pc:sldMk cId="3368230659" sldId="342"/>
        </pc:sldMkLst>
        <pc:spChg chg="mod">
          <ac:chgData name="MyeongGyun Jang" userId="81eb3a3c389d05ff" providerId="LiveId" clId="{D6513094-AB21-423A-B7DB-EC38ABF7A276}" dt="2024-03-29T07:12:44.903" v="2" actId="1076"/>
          <ac:spMkLst>
            <pc:docMk/>
            <pc:sldMk cId="3368230659" sldId="342"/>
            <ac:spMk id="4" creationId="{D56E64E2-B93A-D1CF-6BCF-5F24A50994A9}"/>
          </ac:spMkLst>
        </pc:spChg>
        <pc:spChg chg="mod">
          <ac:chgData name="MyeongGyun Jang" userId="81eb3a3c389d05ff" providerId="LiveId" clId="{D6513094-AB21-423A-B7DB-EC38ABF7A276}" dt="2024-03-31T05:40:19.642" v="1063" actId="20577"/>
          <ac:spMkLst>
            <pc:docMk/>
            <pc:sldMk cId="3368230659" sldId="342"/>
            <ac:spMk id="13" creationId="{14B68E53-37F7-4DEC-A2E4-8962022C78D9}"/>
          </ac:spMkLst>
        </pc:spChg>
      </pc:sldChg>
      <pc:sldChg chg="add del">
        <pc:chgData name="MyeongGyun Jang" userId="81eb3a3c389d05ff" providerId="LiveId" clId="{D6513094-AB21-423A-B7DB-EC38ABF7A276}" dt="2024-03-29T07:14:20.076" v="28" actId="47"/>
        <pc:sldMkLst>
          <pc:docMk/>
          <pc:sldMk cId="2004909332" sldId="343"/>
        </pc:sldMkLst>
      </pc:sldChg>
      <pc:sldChg chg="modSp add del mod">
        <pc:chgData name="MyeongGyun Jang" userId="81eb3a3c389d05ff" providerId="LiveId" clId="{D6513094-AB21-423A-B7DB-EC38ABF7A276}" dt="2024-03-29T07:13:34.181" v="15" actId="47"/>
        <pc:sldMkLst>
          <pc:docMk/>
          <pc:sldMk cId="2553338787" sldId="343"/>
        </pc:sldMkLst>
        <pc:spChg chg="mod">
          <ac:chgData name="MyeongGyun Jang" userId="81eb3a3c389d05ff" providerId="LiveId" clId="{D6513094-AB21-423A-B7DB-EC38ABF7A276}" dt="2024-03-29T07:13:13.593" v="13" actId="113"/>
          <ac:spMkLst>
            <pc:docMk/>
            <pc:sldMk cId="2553338787" sldId="343"/>
            <ac:spMk id="4" creationId="{D56E64E2-B93A-D1CF-6BCF-5F24A50994A9}"/>
          </ac:spMkLst>
        </pc:spChg>
        <pc:spChg chg="mod">
          <ac:chgData name="MyeongGyun Jang" userId="81eb3a3c389d05ff" providerId="LiveId" clId="{D6513094-AB21-423A-B7DB-EC38ABF7A276}" dt="2024-03-29T07:13:28.974" v="14" actId="2711"/>
          <ac:spMkLst>
            <pc:docMk/>
            <pc:sldMk cId="2553338787" sldId="343"/>
            <ac:spMk id="13" creationId="{14B68E53-37F7-4DEC-A2E4-8962022C78D9}"/>
          </ac:spMkLst>
        </pc:spChg>
      </pc:sldChg>
      <pc:sldChg chg="del">
        <pc:chgData name="MyeongGyun Jang" userId="81eb3a3c389d05ff" providerId="LiveId" clId="{D6513094-AB21-423A-B7DB-EC38ABF7A276}" dt="2024-03-29T07:13:01.721" v="4" actId="47"/>
        <pc:sldMkLst>
          <pc:docMk/>
          <pc:sldMk cId="3238900085" sldId="346"/>
        </pc:sldMkLst>
      </pc:sldChg>
      <pc:sldChg chg="addSp modSp add mod">
        <pc:chgData name="MyeongGyun Jang" userId="81eb3a3c389d05ff" providerId="LiveId" clId="{D6513094-AB21-423A-B7DB-EC38ABF7A276}" dt="2024-03-29T07:18:05.917" v="83" actId="1036"/>
        <pc:sldMkLst>
          <pc:docMk/>
          <pc:sldMk cId="2119830875" sldId="350"/>
        </pc:sldMkLst>
        <pc:spChg chg="mod">
          <ac:chgData name="MyeongGyun Jang" userId="81eb3a3c389d05ff" providerId="LiveId" clId="{D6513094-AB21-423A-B7DB-EC38ABF7A276}" dt="2024-03-29T07:18:02.064" v="81" actId="403"/>
          <ac:spMkLst>
            <pc:docMk/>
            <pc:sldMk cId="2119830875" sldId="350"/>
            <ac:spMk id="2" creationId="{DF088A4D-10BF-C116-BBC1-0ACB8B1B30CB}"/>
          </ac:spMkLst>
        </pc:spChg>
        <pc:spChg chg="mod">
          <ac:chgData name="MyeongGyun Jang" userId="81eb3a3c389d05ff" providerId="LiveId" clId="{D6513094-AB21-423A-B7DB-EC38ABF7A276}" dt="2024-03-29T07:17:55.533" v="79" actId="113"/>
          <ac:spMkLst>
            <pc:docMk/>
            <pc:sldMk cId="2119830875" sldId="350"/>
            <ac:spMk id="6" creationId="{4A76AA11-A35A-1DAD-51AB-6E8246FB5630}"/>
          </ac:spMkLst>
        </pc:spChg>
        <pc:picChg chg="add mod">
          <ac:chgData name="MyeongGyun Jang" userId="81eb3a3c389d05ff" providerId="LiveId" clId="{D6513094-AB21-423A-B7DB-EC38ABF7A276}" dt="2024-03-29T07:18:05.917" v="83" actId="1036"/>
          <ac:picMkLst>
            <pc:docMk/>
            <pc:sldMk cId="2119830875" sldId="350"/>
            <ac:picMk id="4" creationId="{C597B779-A07D-3A2F-8B8B-6BB6B59580BD}"/>
          </ac:picMkLst>
        </pc:picChg>
      </pc:sldChg>
      <pc:sldChg chg="addSp delSp modSp add mod">
        <pc:chgData name="MyeongGyun Jang" userId="81eb3a3c389d05ff" providerId="LiveId" clId="{D6513094-AB21-423A-B7DB-EC38ABF7A276}" dt="2024-03-29T07:21:11.385" v="161" actId="1076"/>
        <pc:sldMkLst>
          <pc:docMk/>
          <pc:sldMk cId="1835909939" sldId="351"/>
        </pc:sldMkLst>
        <pc:spChg chg="mod">
          <ac:chgData name="MyeongGyun Jang" userId="81eb3a3c389d05ff" providerId="LiveId" clId="{D6513094-AB21-423A-B7DB-EC38ABF7A276}" dt="2024-03-29T07:18:40.708" v="154" actId="20577"/>
          <ac:spMkLst>
            <pc:docMk/>
            <pc:sldMk cId="1835909939" sldId="351"/>
            <ac:spMk id="2" creationId="{DF088A4D-10BF-C116-BBC1-0ACB8B1B30CB}"/>
          </ac:spMkLst>
        </pc:spChg>
        <pc:spChg chg="mod">
          <ac:chgData name="MyeongGyun Jang" userId="81eb3a3c389d05ff" providerId="LiveId" clId="{D6513094-AB21-423A-B7DB-EC38ABF7A276}" dt="2024-03-29T07:19:07.909" v="159" actId="403"/>
          <ac:spMkLst>
            <pc:docMk/>
            <pc:sldMk cId="1835909939" sldId="351"/>
            <ac:spMk id="6" creationId="{4A76AA11-A35A-1DAD-51AB-6E8246FB5630}"/>
          </ac:spMkLst>
        </pc:spChg>
        <pc:picChg chg="add mod">
          <ac:chgData name="MyeongGyun Jang" userId="81eb3a3c389d05ff" providerId="LiveId" clId="{D6513094-AB21-423A-B7DB-EC38ABF7A276}" dt="2024-03-29T07:21:11.385" v="161" actId="1076"/>
          <ac:picMkLst>
            <pc:docMk/>
            <pc:sldMk cId="1835909939" sldId="351"/>
            <ac:picMk id="3" creationId="{8410CA8E-E19A-2322-67CD-6DC84282036E}"/>
          </ac:picMkLst>
        </pc:picChg>
        <pc:picChg chg="del">
          <ac:chgData name="MyeongGyun Jang" userId="81eb3a3c389d05ff" providerId="LiveId" clId="{D6513094-AB21-423A-B7DB-EC38ABF7A276}" dt="2024-03-29T07:18:50.956" v="155" actId="478"/>
          <ac:picMkLst>
            <pc:docMk/>
            <pc:sldMk cId="1835909939" sldId="351"/>
            <ac:picMk id="4" creationId="{C597B779-A07D-3A2F-8B8B-6BB6B59580BD}"/>
          </ac:picMkLst>
        </pc:picChg>
      </pc:sldChg>
      <pc:sldChg chg="addSp delSp modSp add mod">
        <pc:chgData name="MyeongGyun Jang" userId="81eb3a3c389d05ff" providerId="LiveId" clId="{D6513094-AB21-423A-B7DB-EC38ABF7A276}" dt="2024-03-31T05:23:05.148" v="501" actId="14100"/>
        <pc:sldMkLst>
          <pc:docMk/>
          <pc:sldMk cId="2317371898" sldId="352"/>
        </pc:sldMkLst>
        <pc:spChg chg="mod">
          <ac:chgData name="MyeongGyun Jang" userId="81eb3a3c389d05ff" providerId="LiveId" clId="{D6513094-AB21-423A-B7DB-EC38ABF7A276}" dt="2024-03-31T05:02:46.063" v="278" actId="20577"/>
          <ac:spMkLst>
            <pc:docMk/>
            <pc:sldMk cId="2317371898" sldId="352"/>
            <ac:spMk id="2" creationId="{DF088A4D-10BF-C116-BBC1-0ACB8B1B30CB}"/>
          </ac:spMkLst>
        </pc:spChg>
        <pc:spChg chg="mod">
          <ac:chgData name="MyeongGyun Jang" userId="81eb3a3c389d05ff" providerId="LiveId" clId="{D6513094-AB21-423A-B7DB-EC38ABF7A276}" dt="2024-03-31T05:12:12.862" v="413" actId="20577"/>
          <ac:spMkLst>
            <pc:docMk/>
            <pc:sldMk cId="2317371898" sldId="352"/>
            <ac:spMk id="6" creationId="{4A76AA11-A35A-1DAD-51AB-6E8246FB5630}"/>
          </ac:spMkLst>
        </pc:spChg>
        <pc:spChg chg="add mod">
          <ac:chgData name="MyeongGyun Jang" userId="81eb3a3c389d05ff" providerId="LiveId" clId="{D6513094-AB21-423A-B7DB-EC38ABF7A276}" dt="2024-03-31T05:20:52.358" v="471" actId="14100"/>
          <ac:spMkLst>
            <pc:docMk/>
            <pc:sldMk cId="2317371898" sldId="352"/>
            <ac:spMk id="7" creationId="{E065BEFF-BB20-780C-0D5C-69673E5F7D5E}"/>
          </ac:spMkLst>
        </pc:spChg>
        <pc:spChg chg="add mod">
          <ac:chgData name="MyeongGyun Jang" userId="81eb3a3c389d05ff" providerId="LiveId" clId="{D6513094-AB21-423A-B7DB-EC38ABF7A276}" dt="2024-03-31T05:20:55.313" v="472" actId="1076"/>
          <ac:spMkLst>
            <pc:docMk/>
            <pc:sldMk cId="2317371898" sldId="352"/>
            <ac:spMk id="8" creationId="{4ADCC795-1A0F-EE5E-4622-EAC97C35963C}"/>
          </ac:spMkLst>
        </pc:spChg>
        <pc:spChg chg="add mod">
          <ac:chgData name="MyeongGyun Jang" userId="81eb3a3c389d05ff" providerId="LiveId" clId="{D6513094-AB21-423A-B7DB-EC38ABF7A276}" dt="2024-03-31T05:21:35.065" v="486" actId="14100"/>
          <ac:spMkLst>
            <pc:docMk/>
            <pc:sldMk cId="2317371898" sldId="352"/>
            <ac:spMk id="10" creationId="{C0730406-8E51-C13F-5383-EFF0B210D75A}"/>
          </ac:spMkLst>
        </pc:spChg>
        <pc:spChg chg="add mod">
          <ac:chgData name="MyeongGyun Jang" userId="81eb3a3c389d05ff" providerId="LiveId" clId="{D6513094-AB21-423A-B7DB-EC38ABF7A276}" dt="2024-03-31T05:21:25.591" v="484" actId="20577"/>
          <ac:spMkLst>
            <pc:docMk/>
            <pc:sldMk cId="2317371898" sldId="352"/>
            <ac:spMk id="11" creationId="{186B4EA5-33B3-EE23-9AA7-93A65C8DE865}"/>
          </ac:spMkLst>
        </pc:spChg>
        <pc:spChg chg="add mod">
          <ac:chgData name="MyeongGyun Jang" userId="81eb3a3c389d05ff" providerId="LiveId" clId="{D6513094-AB21-423A-B7DB-EC38ABF7A276}" dt="2024-03-31T05:22:18.798" v="491" actId="1038"/>
          <ac:spMkLst>
            <pc:docMk/>
            <pc:sldMk cId="2317371898" sldId="352"/>
            <ac:spMk id="12" creationId="{16070EF1-8432-D4F7-309C-70BE98B2EC36}"/>
          </ac:spMkLst>
        </pc:spChg>
        <pc:spChg chg="add mod">
          <ac:chgData name="MyeongGyun Jang" userId="81eb3a3c389d05ff" providerId="LiveId" clId="{D6513094-AB21-423A-B7DB-EC38ABF7A276}" dt="2024-03-31T05:23:05.148" v="501" actId="14100"/>
          <ac:spMkLst>
            <pc:docMk/>
            <pc:sldMk cId="2317371898" sldId="352"/>
            <ac:spMk id="13" creationId="{17DB4654-E305-8589-8E7C-6095ACA65C70}"/>
          </ac:spMkLst>
        </pc:spChg>
        <pc:picChg chg="del">
          <ac:chgData name="MyeongGyun Jang" userId="81eb3a3c389d05ff" providerId="LiveId" clId="{D6513094-AB21-423A-B7DB-EC38ABF7A276}" dt="2024-03-31T05:02:55.198" v="279" actId="478"/>
          <ac:picMkLst>
            <pc:docMk/>
            <pc:sldMk cId="2317371898" sldId="352"/>
            <ac:picMk id="3" creationId="{8410CA8E-E19A-2322-67CD-6DC84282036E}"/>
          </ac:picMkLst>
        </pc:picChg>
        <pc:picChg chg="add mod">
          <ac:chgData name="MyeongGyun Jang" userId="81eb3a3c389d05ff" providerId="LiveId" clId="{D6513094-AB21-423A-B7DB-EC38ABF7A276}" dt="2024-03-31T05:21:01.574" v="475" actId="1076"/>
          <ac:picMkLst>
            <pc:docMk/>
            <pc:sldMk cId="2317371898" sldId="352"/>
            <ac:picMk id="5" creationId="{947693B5-9FC3-0FFB-7484-6CD3653E54BC}"/>
          </ac:picMkLst>
        </pc:picChg>
        <pc:picChg chg="add mod">
          <ac:chgData name="MyeongGyun Jang" userId="81eb3a3c389d05ff" providerId="LiveId" clId="{D6513094-AB21-423A-B7DB-EC38ABF7A276}" dt="2024-03-31T05:21:24.130" v="482" actId="1076"/>
          <ac:picMkLst>
            <pc:docMk/>
            <pc:sldMk cId="2317371898" sldId="352"/>
            <ac:picMk id="9" creationId="{7A011424-7C94-19F6-640F-EABA8CF690A4}"/>
          </ac:picMkLst>
        </pc:picChg>
      </pc:sldChg>
      <pc:sldChg chg="addSp delSp modSp add del mod">
        <pc:chgData name="MyeongGyun Jang" userId="81eb3a3c389d05ff" providerId="LiveId" clId="{D6513094-AB21-423A-B7DB-EC38ABF7A276}" dt="2024-03-31T05:00:45.984" v="184" actId="47"/>
        <pc:sldMkLst>
          <pc:docMk/>
          <pc:sldMk cId="3829065939" sldId="352"/>
        </pc:sldMkLst>
        <pc:picChg chg="add del">
          <ac:chgData name="MyeongGyun Jang" userId="81eb3a3c389d05ff" providerId="LiveId" clId="{D6513094-AB21-423A-B7DB-EC38ABF7A276}" dt="2024-03-31T05:00:37.293" v="183" actId="478"/>
          <ac:picMkLst>
            <pc:docMk/>
            <pc:sldMk cId="3829065939" sldId="352"/>
            <ac:picMk id="5" creationId="{07C41906-BC0C-9767-D406-F1675362C483}"/>
          </ac:picMkLst>
        </pc:picChg>
        <pc:picChg chg="add del">
          <ac:chgData name="MyeongGyun Jang" userId="81eb3a3c389d05ff" providerId="LiveId" clId="{D6513094-AB21-423A-B7DB-EC38ABF7A276}" dt="2024-03-29T07:50:13.625" v="164" actId="478"/>
          <ac:picMkLst>
            <pc:docMk/>
            <pc:sldMk cId="3829065939" sldId="352"/>
            <ac:picMk id="5" creationId="{C7B11A53-9DE3-C496-4087-A036E9689B6C}"/>
          </ac:picMkLst>
        </pc:picChg>
        <pc:picChg chg="add del mod">
          <ac:chgData name="MyeongGyun Jang" userId="81eb3a3c389d05ff" providerId="LiveId" clId="{D6513094-AB21-423A-B7DB-EC38ABF7A276}" dt="2024-03-31T05:00:36.032" v="182" actId="478"/>
          <ac:picMkLst>
            <pc:docMk/>
            <pc:sldMk cId="3829065939" sldId="352"/>
            <ac:picMk id="8" creationId="{E4A70B0D-22B7-AD34-04DE-58196AD49E54}"/>
          </ac:picMkLst>
        </pc:picChg>
        <pc:picChg chg="add del">
          <ac:chgData name="MyeongGyun Jang" userId="81eb3a3c389d05ff" providerId="LiveId" clId="{D6513094-AB21-423A-B7DB-EC38ABF7A276}" dt="2024-03-31T05:00:35.015" v="181" actId="478"/>
          <ac:picMkLst>
            <pc:docMk/>
            <pc:sldMk cId="3829065939" sldId="352"/>
            <ac:picMk id="10" creationId="{B0843247-A6B8-0273-B9EF-1925EFE137C0}"/>
          </ac:picMkLst>
        </pc:picChg>
        <pc:picChg chg="add del">
          <ac:chgData name="MyeongGyun Jang" userId="81eb3a3c389d05ff" providerId="LiveId" clId="{D6513094-AB21-423A-B7DB-EC38ABF7A276}" dt="2024-03-31T05:00:34.534" v="180" actId="478"/>
          <ac:picMkLst>
            <pc:docMk/>
            <pc:sldMk cId="3829065939" sldId="352"/>
            <ac:picMk id="12" creationId="{E0FFB41A-9720-4248-A777-79B0E610F2A2}"/>
          </ac:picMkLst>
        </pc:picChg>
        <pc:picChg chg="add del">
          <ac:chgData name="MyeongGyun Jang" userId="81eb3a3c389d05ff" providerId="LiveId" clId="{D6513094-AB21-423A-B7DB-EC38ABF7A276}" dt="2024-03-31T05:00:33.988" v="179" actId="478"/>
          <ac:picMkLst>
            <pc:docMk/>
            <pc:sldMk cId="3829065939" sldId="352"/>
            <ac:picMk id="14" creationId="{3960868A-710B-0E58-5995-967821C28ADF}"/>
          </ac:picMkLst>
        </pc:picChg>
        <pc:picChg chg="add del">
          <ac:chgData name="MyeongGyun Jang" userId="81eb3a3c389d05ff" providerId="LiveId" clId="{D6513094-AB21-423A-B7DB-EC38ABF7A276}" dt="2024-03-31T05:00:33.448" v="178" actId="478"/>
          <ac:picMkLst>
            <pc:docMk/>
            <pc:sldMk cId="3829065939" sldId="352"/>
            <ac:picMk id="16" creationId="{644AB475-9F38-2E3C-65A4-FD9B611D41B5}"/>
          </ac:picMkLst>
        </pc:picChg>
        <pc:picChg chg="add del">
          <ac:chgData name="MyeongGyun Jang" userId="81eb3a3c389d05ff" providerId="LiveId" clId="{D6513094-AB21-423A-B7DB-EC38ABF7A276}" dt="2024-03-31T05:00:32.671" v="177" actId="478"/>
          <ac:picMkLst>
            <pc:docMk/>
            <pc:sldMk cId="3829065939" sldId="352"/>
            <ac:picMk id="18" creationId="{D7F7DE15-C61E-12B1-CA89-C82FD3C31EE0}"/>
          </ac:picMkLst>
        </pc:picChg>
        <pc:picChg chg="add del">
          <ac:chgData name="MyeongGyun Jang" userId="81eb3a3c389d05ff" providerId="LiveId" clId="{D6513094-AB21-423A-B7DB-EC38ABF7A276}" dt="2024-03-31T05:00:31.702" v="176" actId="478"/>
          <ac:picMkLst>
            <pc:docMk/>
            <pc:sldMk cId="3829065939" sldId="352"/>
            <ac:picMk id="20" creationId="{C4BA6609-F2A3-3A4F-9709-7C2C15B9A091}"/>
          </ac:picMkLst>
        </pc:picChg>
        <pc:picChg chg="add del">
          <ac:chgData name="MyeongGyun Jang" userId="81eb3a3c389d05ff" providerId="LiveId" clId="{D6513094-AB21-423A-B7DB-EC38ABF7A276}" dt="2024-03-31T05:00:30.445" v="175" actId="478"/>
          <ac:picMkLst>
            <pc:docMk/>
            <pc:sldMk cId="3829065939" sldId="352"/>
            <ac:picMk id="22" creationId="{74DC6764-E6CE-9DE7-8FD1-F817CFF33E98}"/>
          </ac:picMkLst>
        </pc:picChg>
      </pc:sldChg>
      <pc:sldChg chg="new del">
        <pc:chgData name="MyeongGyun Jang" userId="81eb3a3c389d05ff" providerId="LiveId" clId="{D6513094-AB21-423A-B7DB-EC38ABF7A276}" dt="2024-03-31T05:01:51.156" v="186" actId="47"/>
        <pc:sldMkLst>
          <pc:docMk/>
          <pc:sldMk cId="4088201287" sldId="352"/>
        </pc:sldMkLst>
      </pc:sldChg>
      <pc:sldChg chg="addSp modSp add del mod">
        <pc:chgData name="MyeongGyun Jang" userId="81eb3a3c389d05ff" providerId="LiveId" clId="{D6513094-AB21-423A-B7DB-EC38ABF7A276}" dt="2024-03-31T05:19:08.499" v="458" actId="47"/>
        <pc:sldMkLst>
          <pc:docMk/>
          <pc:sldMk cId="683771054" sldId="353"/>
        </pc:sldMkLst>
        <pc:picChg chg="add mod">
          <ac:chgData name="MyeongGyun Jang" userId="81eb3a3c389d05ff" providerId="LiveId" clId="{D6513094-AB21-423A-B7DB-EC38ABF7A276}" dt="2024-03-31T05:19:04.823" v="457" actId="1076"/>
          <ac:picMkLst>
            <pc:docMk/>
            <pc:sldMk cId="683771054" sldId="353"/>
            <ac:picMk id="4" creationId="{3A550499-E992-A84A-38B3-25F77E713D32}"/>
          </ac:picMkLst>
        </pc:picChg>
        <pc:picChg chg="mod">
          <ac:chgData name="MyeongGyun Jang" userId="81eb3a3c389d05ff" providerId="LiveId" clId="{D6513094-AB21-423A-B7DB-EC38ABF7A276}" dt="2024-03-31T05:04:42.531" v="293" actId="14100"/>
          <ac:picMkLst>
            <pc:docMk/>
            <pc:sldMk cId="683771054" sldId="353"/>
            <ac:picMk id="5" creationId="{947693B5-9FC3-0FFB-7484-6CD3653E54BC}"/>
          </ac:picMkLst>
        </pc:picChg>
      </pc:sldChg>
      <pc:sldChg chg="addSp delSp modSp add del mod">
        <pc:chgData name="MyeongGyun Jang" userId="81eb3a3c389d05ff" providerId="LiveId" clId="{D6513094-AB21-423A-B7DB-EC38ABF7A276}" dt="2024-03-31T05:26:36.501" v="707" actId="1076"/>
        <pc:sldMkLst>
          <pc:docMk/>
          <pc:sldMk cId="4255654842" sldId="354"/>
        </pc:sldMkLst>
        <pc:spChg chg="mod">
          <ac:chgData name="MyeongGyun Jang" userId="81eb3a3c389d05ff" providerId="LiveId" clId="{D6513094-AB21-423A-B7DB-EC38ABF7A276}" dt="2024-03-31T05:25:19.996" v="688" actId="20577"/>
          <ac:spMkLst>
            <pc:docMk/>
            <pc:sldMk cId="4255654842" sldId="354"/>
            <ac:spMk id="2" creationId="{DF088A4D-10BF-C116-BBC1-0ACB8B1B30CB}"/>
          </ac:spMkLst>
        </pc:spChg>
        <pc:spChg chg="mod">
          <ac:chgData name="MyeongGyun Jang" userId="81eb3a3c389d05ff" providerId="LiveId" clId="{D6513094-AB21-423A-B7DB-EC38ABF7A276}" dt="2024-03-31T05:24:28.757" v="636" actId="14100"/>
          <ac:spMkLst>
            <pc:docMk/>
            <pc:sldMk cId="4255654842" sldId="354"/>
            <ac:spMk id="6" creationId="{4A76AA11-A35A-1DAD-51AB-6E8246FB5630}"/>
          </ac:spMkLst>
        </pc:spChg>
        <pc:spChg chg="add mod">
          <ac:chgData name="MyeongGyun Jang" userId="81eb3a3c389d05ff" providerId="LiveId" clId="{D6513094-AB21-423A-B7DB-EC38ABF7A276}" dt="2024-03-31T05:25:53.216" v="696" actId="14100"/>
          <ac:spMkLst>
            <pc:docMk/>
            <pc:sldMk cId="4255654842" sldId="354"/>
            <ac:spMk id="10" creationId="{5A06CC2F-60BF-4B50-447A-2AACECB97CA4}"/>
          </ac:spMkLst>
        </pc:spChg>
        <pc:spChg chg="add mod">
          <ac:chgData name="MyeongGyun Jang" userId="81eb3a3c389d05ff" providerId="LiveId" clId="{D6513094-AB21-423A-B7DB-EC38ABF7A276}" dt="2024-03-31T05:26:22.413" v="702" actId="1076"/>
          <ac:spMkLst>
            <pc:docMk/>
            <pc:sldMk cId="4255654842" sldId="354"/>
            <ac:spMk id="11" creationId="{EBDA59A1-5030-7DF2-83B3-78674D657D99}"/>
          </ac:spMkLst>
        </pc:spChg>
        <pc:spChg chg="add mod">
          <ac:chgData name="MyeongGyun Jang" userId="81eb3a3c389d05ff" providerId="LiveId" clId="{D6513094-AB21-423A-B7DB-EC38ABF7A276}" dt="2024-03-31T05:26:20.383" v="701" actId="14100"/>
          <ac:spMkLst>
            <pc:docMk/>
            <pc:sldMk cId="4255654842" sldId="354"/>
            <ac:spMk id="12" creationId="{E780B096-A6F8-1FB6-B6C3-3AB829249F43}"/>
          </ac:spMkLst>
        </pc:spChg>
        <pc:spChg chg="add mod">
          <ac:chgData name="MyeongGyun Jang" userId="81eb3a3c389d05ff" providerId="LiveId" clId="{D6513094-AB21-423A-B7DB-EC38ABF7A276}" dt="2024-03-31T05:26:36.501" v="707" actId="1076"/>
          <ac:spMkLst>
            <pc:docMk/>
            <pc:sldMk cId="4255654842" sldId="354"/>
            <ac:spMk id="13" creationId="{F2A32E66-F7B4-874E-7789-137F9F418B13}"/>
          </ac:spMkLst>
        </pc:spChg>
        <pc:picChg chg="del">
          <ac:chgData name="MyeongGyun Jang" userId="81eb3a3c389d05ff" providerId="LiveId" clId="{D6513094-AB21-423A-B7DB-EC38ABF7A276}" dt="2024-03-31T05:05:18.644" v="298" actId="478"/>
          <ac:picMkLst>
            <pc:docMk/>
            <pc:sldMk cId="4255654842" sldId="354"/>
            <ac:picMk id="4" creationId="{3A550499-E992-A84A-38B3-25F77E713D32}"/>
          </ac:picMkLst>
        </pc:picChg>
        <pc:picChg chg="del">
          <ac:chgData name="MyeongGyun Jang" userId="81eb3a3c389d05ff" providerId="LiveId" clId="{D6513094-AB21-423A-B7DB-EC38ABF7A276}" dt="2024-03-31T05:05:18.312" v="297" actId="478"/>
          <ac:picMkLst>
            <pc:docMk/>
            <pc:sldMk cId="4255654842" sldId="354"/>
            <ac:picMk id="5" creationId="{947693B5-9FC3-0FFB-7484-6CD3653E54BC}"/>
          </ac:picMkLst>
        </pc:picChg>
        <pc:picChg chg="add mod modCrop">
          <ac:chgData name="MyeongGyun Jang" userId="81eb3a3c389d05ff" providerId="LiveId" clId="{D6513094-AB21-423A-B7DB-EC38ABF7A276}" dt="2024-03-31T05:25:31.909" v="691" actId="14100"/>
          <ac:picMkLst>
            <pc:docMk/>
            <pc:sldMk cId="4255654842" sldId="354"/>
            <ac:picMk id="7" creationId="{475AE860-9643-D691-924A-A25756E30384}"/>
          </ac:picMkLst>
        </pc:picChg>
        <pc:picChg chg="add mod modCrop">
          <ac:chgData name="MyeongGyun Jang" userId="81eb3a3c389d05ff" providerId="LiveId" clId="{D6513094-AB21-423A-B7DB-EC38ABF7A276}" dt="2024-03-31T05:26:27.889" v="705" actId="1076"/>
          <ac:picMkLst>
            <pc:docMk/>
            <pc:sldMk cId="4255654842" sldId="354"/>
            <ac:picMk id="9" creationId="{41BEDCD0-93D8-3012-48FC-509B5E0B37BD}"/>
          </ac:picMkLst>
        </pc:picChg>
      </pc:sldChg>
      <pc:sldChg chg="addSp delSp modSp add del mod">
        <pc:chgData name="MyeongGyun Jang" userId="81eb3a3c389d05ff" providerId="LiveId" clId="{D6513094-AB21-423A-B7DB-EC38ABF7A276}" dt="2024-04-03T06:56:08.971" v="1203"/>
        <pc:sldMkLst>
          <pc:docMk/>
          <pc:sldMk cId="2639521112" sldId="355"/>
        </pc:sldMkLst>
        <pc:spChg chg="mod">
          <ac:chgData name="MyeongGyun Jang" userId="81eb3a3c389d05ff" providerId="LiveId" clId="{D6513094-AB21-423A-B7DB-EC38ABF7A276}" dt="2024-03-31T05:35:14.350" v="835" actId="20577"/>
          <ac:spMkLst>
            <pc:docMk/>
            <pc:sldMk cId="2639521112" sldId="355"/>
            <ac:spMk id="2" creationId="{DF088A4D-10BF-C116-BBC1-0ACB8B1B30CB}"/>
          </ac:spMkLst>
        </pc:spChg>
        <pc:spChg chg="mod">
          <ac:chgData name="MyeongGyun Jang" userId="81eb3a3c389d05ff" providerId="LiveId" clId="{D6513094-AB21-423A-B7DB-EC38ABF7A276}" dt="2024-03-31T05:36:50.189" v="966" actId="20577"/>
          <ac:spMkLst>
            <pc:docMk/>
            <pc:sldMk cId="2639521112" sldId="355"/>
            <ac:spMk id="6" creationId="{4A76AA11-A35A-1DAD-51AB-6E8246FB5630}"/>
          </ac:spMkLst>
        </pc:spChg>
        <pc:spChg chg="add mod">
          <ac:chgData name="MyeongGyun Jang" userId="81eb3a3c389d05ff" providerId="LiveId" clId="{D6513094-AB21-423A-B7DB-EC38ABF7A276}" dt="2024-03-31T05:28:17.941" v="737" actId="14100"/>
          <ac:spMkLst>
            <pc:docMk/>
            <pc:sldMk cId="2639521112" sldId="355"/>
            <ac:spMk id="12" creationId="{BE88C03B-9931-6074-5C12-A9BB2FC0EC77}"/>
          </ac:spMkLst>
        </pc:spChg>
        <pc:spChg chg="add mod">
          <ac:chgData name="MyeongGyun Jang" userId="81eb3a3c389d05ff" providerId="LiveId" clId="{D6513094-AB21-423A-B7DB-EC38ABF7A276}" dt="2024-03-31T05:28:29.650" v="742" actId="14100"/>
          <ac:spMkLst>
            <pc:docMk/>
            <pc:sldMk cId="2639521112" sldId="355"/>
            <ac:spMk id="13" creationId="{5703A13C-83F2-8CD8-A116-9496509335E8}"/>
          </ac:spMkLst>
        </pc:spChg>
        <pc:spChg chg="add mod">
          <ac:chgData name="MyeongGyun Jang" userId="81eb3a3c389d05ff" providerId="LiveId" clId="{D6513094-AB21-423A-B7DB-EC38ABF7A276}" dt="2024-03-31T05:31:12.046" v="765" actId="1076"/>
          <ac:spMkLst>
            <pc:docMk/>
            <pc:sldMk cId="2639521112" sldId="355"/>
            <ac:spMk id="14" creationId="{A453E616-6CDF-33CE-EFFB-0BC13DC614F9}"/>
          </ac:spMkLst>
        </pc:spChg>
        <pc:spChg chg="add mod">
          <ac:chgData name="MyeongGyun Jang" userId="81eb3a3c389d05ff" providerId="LiveId" clId="{D6513094-AB21-423A-B7DB-EC38ABF7A276}" dt="2024-03-31T05:31:01.566" v="761" actId="14100"/>
          <ac:spMkLst>
            <pc:docMk/>
            <pc:sldMk cId="2639521112" sldId="355"/>
            <ac:spMk id="15" creationId="{92C4D190-0FF8-A4EE-FDAB-D5573486518E}"/>
          </ac:spMkLst>
        </pc:spChg>
        <pc:spChg chg="add mod">
          <ac:chgData name="MyeongGyun Jang" userId="81eb3a3c389d05ff" providerId="LiveId" clId="{D6513094-AB21-423A-B7DB-EC38ABF7A276}" dt="2024-03-31T05:29:17.367" v="744" actId="1076"/>
          <ac:spMkLst>
            <pc:docMk/>
            <pc:sldMk cId="2639521112" sldId="355"/>
            <ac:spMk id="16" creationId="{38A404D8-BC18-C100-6003-550B09B9FADF}"/>
          </ac:spMkLst>
        </pc:spChg>
        <pc:spChg chg="add mod">
          <ac:chgData name="MyeongGyun Jang" userId="81eb3a3c389d05ff" providerId="LiveId" clId="{D6513094-AB21-423A-B7DB-EC38ABF7A276}" dt="2024-03-31T05:29:24.360" v="748" actId="20577"/>
          <ac:spMkLst>
            <pc:docMk/>
            <pc:sldMk cId="2639521112" sldId="355"/>
            <ac:spMk id="17" creationId="{86C51EAE-6567-5A38-E708-7CFD1043BEE5}"/>
          </ac:spMkLst>
        </pc:spChg>
        <pc:spChg chg="add mod">
          <ac:chgData name="MyeongGyun Jang" userId="81eb3a3c389d05ff" providerId="LiveId" clId="{D6513094-AB21-423A-B7DB-EC38ABF7A276}" dt="2024-03-31T05:33:52.924" v="811" actId="1076"/>
          <ac:spMkLst>
            <pc:docMk/>
            <pc:sldMk cId="2639521112" sldId="355"/>
            <ac:spMk id="18" creationId="{3DE3D025-A3DB-6401-A735-83BF80D4EC07}"/>
          </ac:spMkLst>
        </pc:spChg>
        <pc:spChg chg="add del">
          <ac:chgData name="MyeongGyun Jang" userId="81eb3a3c389d05ff" providerId="LiveId" clId="{D6513094-AB21-423A-B7DB-EC38ABF7A276}" dt="2024-03-31T05:31:20.443" v="767" actId="478"/>
          <ac:spMkLst>
            <pc:docMk/>
            <pc:sldMk cId="2639521112" sldId="355"/>
            <ac:spMk id="21" creationId="{058A48C3-2B94-CF13-24FB-4DBA5DA3C040}"/>
          </ac:spMkLst>
        </pc:spChg>
        <pc:spChg chg="add mod">
          <ac:chgData name="MyeongGyun Jang" userId="81eb3a3c389d05ff" providerId="LiveId" clId="{D6513094-AB21-423A-B7DB-EC38ABF7A276}" dt="2024-03-31T05:33:24.640" v="802" actId="14100"/>
          <ac:spMkLst>
            <pc:docMk/>
            <pc:sldMk cId="2639521112" sldId="355"/>
            <ac:spMk id="22" creationId="{7DB406E6-4889-D201-7C56-322BB8FBCEF4}"/>
          </ac:spMkLst>
        </pc:spChg>
        <pc:spChg chg="add mod">
          <ac:chgData name="MyeongGyun Jang" userId="81eb3a3c389d05ff" providerId="LiveId" clId="{D6513094-AB21-423A-B7DB-EC38ABF7A276}" dt="2024-03-31T05:33:32.811" v="804" actId="1076"/>
          <ac:spMkLst>
            <pc:docMk/>
            <pc:sldMk cId="2639521112" sldId="355"/>
            <ac:spMk id="23" creationId="{ABC8F08D-9E99-2C8E-9091-74964B4AC4F1}"/>
          </ac:spMkLst>
        </pc:spChg>
        <pc:spChg chg="add mod">
          <ac:chgData name="MyeongGyun Jang" userId="81eb3a3c389d05ff" providerId="LiveId" clId="{D6513094-AB21-423A-B7DB-EC38ABF7A276}" dt="2024-03-31T05:33:41.102" v="806" actId="1076"/>
          <ac:spMkLst>
            <pc:docMk/>
            <pc:sldMk cId="2639521112" sldId="355"/>
            <ac:spMk id="24" creationId="{67873CF3-3E22-5E84-690F-0D87646AF378}"/>
          </ac:spMkLst>
        </pc:spChg>
        <pc:spChg chg="add mod">
          <ac:chgData name="MyeongGyun Jang" userId="81eb3a3c389d05ff" providerId="LiveId" clId="{D6513094-AB21-423A-B7DB-EC38ABF7A276}" dt="2024-03-31T05:34:07.645" v="819" actId="1035"/>
          <ac:spMkLst>
            <pc:docMk/>
            <pc:sldMk cId="2639521112" sldId="355"/>
            <ac:spMk id="25" creationId="{16E5790F-AF31-F583-CE5D-57C546763C9C}"/>
          </ac:spMkLst>
        </pc:spChg>
        <pc:spChg chg="add mod">
          <ac:chgData name="MyeongGyun Jang" userId="81eb3a3c389d05ff" providerId="LiveId" clId="{D6513094-AB21-423A-B7DB-EC38ABF7A276}" dt="2024-03-31T05:34:19.900" v="823" actId="20577"/>
          <ac:spMkLst>
            <pc:docMk/>
            <pc:sldMk cId="2639521112" sldId="355"/>
            <ac:spMk id="26" creationId="{3D4CF800-9A52-5BC2-91D8-196C7760D2D0}"/>
          </ac:spMkLst>
        </pc:spChg>
        <pc:spChg chg="add mod">
          <ac:chgData name="MyeongGyun Jang" userId="81eb3a3c389d05ff" providerId="LiveId" clId="{D6513094-AB21-423A-B7DB-EC38ABF7A276}" dt="2024-03-31T05:34:30.042" v="829" actId="20577"/>
          <ac:spMkLst>
            <pc:docMk/>
            <pc:sldMk cId="2639521112" sldId="355"/>
            <ac:spMk id="27" creationId="{88F64695-3E9F-6CD7-E249-C952F85F1BF5}"/>
          </ac:spMkLst>
        </pc:spChg>
        <pc:spChg chg="add mod">
          <ac:chgData name="MyeongGyun Jang" userId="81eb3a3c389d05ff" providerId="LiveId" clId="{D6513094-AB21-423A-B7DB-EC38ABF7A276}" dt="2024-03-31T05:34:39.244" v="833" actId="20577"/>
          <ac:spMkLst>
            <pc:docMk/>
            <pc:sldMk cId="2639521112" sldId="355"/>
            <ac:spMk id="28" creationId="{3D3D26E7-89A9-8FC5-BEFE-CF24557303E3}"/>
          </ac:spMkLst>
        </pc:spChg>
        <pc:spChg chg="add del mod">
          <ac:chgData name="MyeongGyun Jang" userId="81eb3a3c389d05ff" providerId="LiveId" clId="{D6513094-AB21-423A-B7DB-EC38ABF7A276}" dt="2024-03-31T05:35:32.281" v="840" actId="478"/>
          <ac:spMkLst>
            <pc:docMk/>
            <pc:sldMk cId="2639521112" sldId="355"/>
            <ac:spMk id="29" creationId="{E9328EA1-D07E-B4BA-E46E-8FA77A8F85E2}"/>
          </ac:spMkLst>
        </pc:spChg>
        <pc:spChg chg="add mod">
          <ac:chgData name="MyeongGyun Jang" userId="81eb3a3c389d05ff" providerId="LiveId" clId="{D6513094-AB21-423A-B7DB-EC38ABF7A276}" dt="2024-04-03T06:56:08.971" v="1203"/>
          <ac:spMkLst>
            <pc:docMk/>
            <pc:sldMk cId="2639521112" sldId="355"/>
            <ac:spMk id="32" creationId="{5201636C-A486-9E5B-63D1-C00D65462571}"/>
          </ac:spMkLst>
        </pc:spChg>
        <pc:picChg chg="add mod ord">
          <ac:chgData name="MyeongGyun Jang" userId="81eb3a3c389d05ff" providerId="LiveId" clId="{D6513094-AB21-423A-B7DB-EC38ABF7A276}" dt="2024-04-03T06:56:00.586" v="1202" actId="167"/>
          <ac:picMkLst>
            <pc:docMk/>
            <pc:sldMk cId="2639521112" sldId="355"/>
            <ac:picMk id="3" creationId="{7CD2AA6D-2F5A-E682-B685-20C93E310CC8}"/>
          </ac:picMkLst>
        </pc:picChg>
        <pc:picChg chg="add mod modCrop">
          <ac:chgData name="MyeongGyun Jang" userId="81eb3a3c389d05ff" providerId="LiveId" clId="{D6513094-AB21-423A-B7DB-EC38ABF7A276}" dt="2024-03-31T05:27:27.143" v="719" actId="14100"/>
          <ac:picMkLst>
            <pc:docMk/>
            <pc:sldMk cId="2639521112" sldId="355"/>
            <ac:picMk id="4" creationId="{81522607-3CE5-3ECE-0A5A-4AB36A768660}"/>
          </ac:picMkLst>
        </pc:picChg>
        <pc:picChg chg="add del mod ord">
          <ac:chgData name="MyeongGyun Jang" userId="81eb3a3c389d05ff" providerId="LiveId" clId="{D6513094-AB21-423A-B7DB-EC38ABF7A276}" dt="2024-04-03T06:55:56.379" v="1199" actId="478"/>
          <ac:picMkLst>
            <pc:docMk/>
            <pc:sldMk cId="2639521112" sldId="355"/>
            <ac:picMk id="5" creationId="{1877AA75-9DF1-F3AB-EDDA-F5F5A0E28F74}"/>
          </ac:picMkLst>
        </pc:picChg>
        <pc:picChg chg="del">
          <ac:chgData name="MyeongGyun Jang" userId="81eb3a3c389d05ff" providerId="LiveId" clId="{D6513094-AB21-423A-B7DB-EC38ABF7A276}" dt="2024-03-31T05:07:33.832" v="332" actId="478"/>
          <ac:picMkLst>
            <pc:docMk/>
            <pc:sldMk cId="2639521112" sldId="355"/>
            <ac:picMk id="7" creationId="{475AE860-9643-D691-924A-A25756E30384}"/>
          </ac:picMkLst>
        </pc:picChg>
        <pc:picChg chg="add mod">
          <ac:chgData name="MyeongGyun Jang" userId="81eb3a3c389d05ff" providerId="LiveId" clId="{D6513094-AB21-423A-B7DB-EC38ABF7A276}" dt="2024-03-31T05:28:21.503" v="739" actId="1076"/>
          <ac:picMkLst>
            <pc:docMk/>
            <pc:sldMk cId="2639521112" sldId="355"/>
            <ac:picMk id="8" creationId="{94BB148E-5F93-B5E6-1899-DB105A53C449}"/>
          </ac:picMkLst>
        </pc:picChg>
        <pc:picChg chg="del">
          <ac:chgData name="MyeongGyun Jang" userId="81eb3a3c389d05ff" providerId="LiveId" clId="{D6513094-AB21-423A-B7DB-EC38ABF7A276}" dt="2024-03-31T05:07:34.114" v="333" actId="478"/>
          <ac:picMkLst>
            <pc:docMk/>
            <pc:sldMk cId="2639521112" sldId="355"/>
            <ac:picMk id="9" creationId="{41BEDCD0-93D8-3012-48FC-509B5E0B37BD}"/>
          </ac:picMkLst>
        </pc:picChg>
        <pc:picChg chg="add del mod">
          <ac:chgData name="MyeongGyun Jang" userId="81eb3a3c389d05ff" providerId="LiveId" clId="{D6513094-AB21-423A-B7DB-EC38ABF7A276}" dt="2024-03-31T05:30:29.845" v="751" actId="478"/>
          <ac:picMkLst>
            <pc:docMk/>
            <pc:sldMk cId="2639521112" sldId="355"/>
            <ac:picMk id="11" creationId="{04F9B047-5170-3DAA-0C23-B2E1DF7CF7E4}"/>
          </ac:picMkLst>
        </pc:picChg>
        <pc:picChg chg="add del mod ord">
          <ac:chgData name="MyeongGyun Jang" userId="81eb3a3c389d05ff" providerId="LiveId" clId="{D6513094-AB21-423A-B7DB-EC38ABF7A276}" dt="2024-03-31T09:28:43.851" v="1078" actId="478"/>
          <ac:picMkLst>
            <pc:docMk/>
            <pc:sldMk cId="2639521112" sldId="355"/>
            <ac:picMk id="20" creationId="{5E566D9E-05D2-58C5-9C26-F1E28B67D8F3}"/>
          </ac:picMkLst>
        </pc:picChg>
        <pc:cxnChg chg="add mod">
          <ac:chgData name="MyeongGyun Jang" userId="81eb3a3c389d05ff" providerId="LiveId" clId="{D6513094-AB21-423A-B7DB-EC38ABF7A276}" dt="2024-03-31T05:53:48.594" v="1077" actId="14100"/>
          <ac:cxnSpMkLst>
            <pc:docMk/>
            <pc:sldMk cId="2639521112" sldId="355"/>
            <ac:cxnSpMk id="31" creationId="{3B35DB94-13C3-BDA8-8D03-88FB20963E94}"/>
          </ac:cxnSpMkLst>
        </pc:cxnChg>
      </pc:sldChg>
      <pc:sldChg chg="new del">
        <pc:chgData name="MyeongGyun Jang" userId="81eb3a3c389d05ff" providerId="LiveId" clId="{D6513094-AB21-423A-B7DB-EC38ABF7A276}" dt="2024-03-31T05:07:24.783" v="326" actId="47"/>
        <pc:sldMkLst>
          <pc:docMk/>
          <pc:sldMk cId="3769482840" sldId="355"/>
        </pc:sldMkLst>
      </pc:sldChg>
      <pc:sldChg chg="addSp delSp modSp add mod">
        <pc:chgData name="MyeongGyun Jang" userId="81eb3a3c389d05ff" providerId="LiveId" clId="{D6513094-AB21-423A-B7DB-EC38ABF7A276}" dt="2024-03-31T05:39:25.231" v="1046" actId="14100"/>
        <pc:sldMkLst>
          <pc:docMk/>
          <pc:sldMk cId="2435867664" sldId="356"/>
        </pc:sldMkLst>
        <pc:spChg chg="mod">
          <ac:chgData name="MyeongGyun Jang" userId="81eb3a3c389d05ff" providerId="LiveId" clId="{D6513094-AB21-423A-B7DB-EC38ABF7A276}" dt="2024-03-31T05:35:57.633" v="889" actId="20577"/>
          <ac:spMkLst>
            <pc:docMk/>
            <pc:sldMk cId="2435867664" sldId="356"/>
            <ac:spMk id="2" creationId="{DF088A4D-10BF-C116-BBC1-0ACB8B1B30CB}"/>
          </ac:spMkLst>
        </pc:spChg>
        <pc:spChg chg="del mod">
          <ac:chgData name="MyeongGyun Jang" userId="81eb3a3c389d05ff" providerId="LiveId" clId="{D6513094-AB21-423A-B7DB-EC38ABF7A276}" dt="2024-03-31T05:36:02.656" v="892" actId="478"/>
          <ac:spMkLst>
            <pc:docMk/>
            <pc:sldMk cId="2435867664" sldId="356"/>
            <ac:spMk id="6" creationId="{4A76AA11-A35A-1DAD-51AB-6E8246FB5630}"/>
          </ac:spMkLst>
        </pc:spChg>
        <pc:spChg chg="add mod">
          <ac:chgData name="MyeongGyun Jang" userId="81eb3a3c389d05ff" providerId="LiveId" clId="{D6513094-AB21-423A-B7DB-EC38ABF7A276}" dt="2024-03-31T05:39:25.231" v="1046" actId="14100"/>
          <ac:spMkLst>
            <pc:docMk/>
            <pc:sldMk cId="2435867664" sldId="356"/>
            <ac:spMk id="7" creationId="{E32EFDEB-E9A0-9C5D-B25E-5B36ADA5DC01}"/>
          </ac:spMkLst>
        </pc:spChg>
        <pc:picChg chg="del">
          <ac:chgData name="MyeongGyun Jang" userId="81eb3a3c389d05ff" providerId="LiveId" clId="{D6513094-AB21-423A-B7DB-EC38ABF7A276}" dt="2024-03-31T05:11:12.279" v="354" actId="478"/>
          <ac:picMkLst>
            <pc:docMk/>
            <pc:sldMk cId="2435867664" sldId="356"/>
            <ac:picMk id="4" creationId="{81522607-3CE5-3ECE-0A5A-4AB36A768660}"/>
          </ac:picMkLst>
        </pc:picChg>
        <pc:picChg chg="add del mod">
          <ac:chgData name="MyeongGyun Jang" userId="81eb3a3c389d05ff" providerId="LiveId" clId="{D6513094-AB21-423A-B7DB-EC38ABF7A276}" dt="2024-03-31T05:38:53.282" v="1036" actId="478"/>
          <ac:picMkLst>
            <pc:docMk/>
            <pc:sldMk cId="2435867664" sldId="356"/>
            <ac:picMk id="5" creationId="{96F84B16-E9CB-0933-1B6D-DFF33FDF19BF}"/>
          </ac:picMkLst>
        </pc:picChg>
        <pc:picChg chg="del">
          <ac:chgData name="MyeongGyun Jang" userId="81eb3a3c389d05ff" providerId="LiveId" clId="{D6513094-AB21-423A-B7DB-EC38ABF7A276}" dt="2024-03-31T05:11:11.964" v="353" actId="478"/>
          <ac:picMkLst>
            <pc:docMk/>
            <pc:sldMk cId="2435867664" sldId="356"/>
            <ac:picMk id="8" creationId="{94BB148E-5F93-B5E6-1899-DB105A53C449}"/>
          </ac:picMkLst>
        </pc:picChg>
        <pc:picChg chg="add mod ord">
          <ac:chgData name="MyeongGyun Jang" userId="81eb3a3c389d05ff" providerId="LiveId" clId="{D6513094-AB21-423A-B7DB-EC38ABF7A276}" dt="2024-03-31T05:39:11.812" v="1043" actId="1076"/>
          <ac:picMkLst>
            <pc:docMk/>
            <pc:sldMk cId="2435867664" sldId="356"/>
            <ac:picMk id="10" creationId="{BDB5F5F9-13C2-02E1-9662-1E8EFDDFD2BA}"/>
          </ac:picMkLst>
        </pc:picChg>
        <pc:picChg chg="del">
          <ac:chgData name="MyeongGyun Jang" userId="81eb3a3c389d05ff" providerId="LiveId" clId="{D6513094-AB21-423A-B7DB-EC38ABF7A276}" dt="2024-03-31T05:11:09.642" v="352" actId="478"/>
          <ac:picMkLst>
            <pc:docMk/>
            <pc:sldMk cId="2435867664" sldId="356"/>
            <ac:picMk id="11" creationId="{04F9B047-5170-3DAA-0C23-B2E1DF7CF7E4}"/>
          </ac:picMkLst>
        </pc:picChg>
      </pc:sldChg>
      <pc:sldChg chg="addSp delSp modSp new mod">
        <pc:chgData name="MyeongGyun Jang" userId="81eb3a3c389d05ff" providerId="LiveId" clId="{D6513094-AB21-423A-B7DB-EC38ABF7A276}" dt="2024-04-03T07:02:38.553" v="1305" actId="14100"/>
        <pc:sldMkLst>
          <pc:docMk/>
          <pc:sldMk cId="1315901865" sldId="357"/>
        </pc:sldMkLst>
        <pc:spChg chg="del">
          <ac:chgData name="MyeongGyun Jang" userId="81eb3a3c389d05ff" providerId="LiveId" clId="{D6513094-AB21-423A-B7DB-EC38ABF7A276}" dt="2024-04-03T06:56:20.642" v="1204"/>
          <ac:spMkLst>
            <pc:docMk/>
            <pc:sldMk cId="1315901865" sldId="357"/>
            <ac:spMk id="2" creationId="{E5286687-861C-891E-1DCF-961D72BF012F}"/>
          </ac:spMkLst>
        </pc:spChg>
        <pc:spChg chg="del">
          <ac:chgData name="MyeongGyun Jang" userId="81eb3a3c389d05ff" providerId="LiveId" clId="{D6513094-AB21-423A-B7DB-EC38ABF7A276}" dt="2024-04-03T06:54:55.233" v="1174" actId="22"/>
          <ac:spMkLst>
            <pc:docMk/>
            <pc:sldMk cId="1315901865" sldId="357"/>
            <ac:spMk id="3" creationId="{A3EF7F6A-E18E-9CAE-B994-766B1F9044FB}"/>
          </ac:spMkLst>
        </pc:spChg>
        <pc:spChg chg="add mod">
          <ac:chgData name="MyeongGyun Jang" userId="81eb3a3c389d05ff" providerId="LiveId" clId="{D6513094-AB21-423A-B7DB-EC38ABF7A276}" dt="2024-04-03T06:56:53.927" v="1241" actId="20577"/>
          <ac:spMkLst>
            <pc:docMk/>
            <pc:sldMk cId="1315901865" sldId="357"/>
            <ac:spMk id="6" creationId="{6CA1F113-E02F-E585-EDB3-CAF85B7A5F56}"/>
          </ac:spMkLst>
        </pc:spChg>
        <pc:spChg chg="add mod">
          <ac:chgData name="MyeongGyun Jang" userId="81eb3a3c389d05ff" providerId="LiveId" clId="{D6513094-AB21-423A-B7DB-EC38ABF7A276}" dt="2024-04-03T07:01:08.904" v="1280" actId="1076"/>
          <ac:spMkLst>
            <pc:docMk/>
            <pc:sldMk cId="1315901865" sldId="357"/>
            <ac:spMk id="7" creationId="{812F89CD-A53E-4663-43DE-9BB70266BE59}"/>
          </ac:spMkLst>
        </pc:spChg>
        <pc:spChg chg="add mod">
          <ac:chgData name="MyeongGyun Jang" userId="81eb3a3c389d05ff" providerId="LiveId" clId="{D6513094-AB21-423A-B7DB-EC38ABF7A276}" dt="2024-04-03T07:01:20.084" v="1287" actId="1036"/>
          <ac:spMkLst>
            <pc:docMk/>
            <pc:sldMk cId="1315901865" sldId="357"/>
            <ac:spMk id="8" creationId="{5D8961CD-E8DE-1596-54C8-B5BCBD491094}"/>
          </ac:spMkLst>
        </pc:spChg>
        <pc:spChg chg="add mod">
          <ac:chgData name="MyeongGyun Jang" userId="81eb3a3c389d05ff" providerId="LiveId" clId="{D6513094-AB21-423A-B7DB-EC38ABF7A276}" dt="2024-04-03T07:01:41.513" v="1297" actId="20577"/>
          <ac:spMkLst>
            <pc:docMk/>
            <pc:sldMk cId="1315901865" sldId="357"/>
            <ac:spMk id="9" creationId="{3649054B-6AFE-F29A-E9C6-5A915C29C268}"/>
          </ac:spMkLst>
        </pc:spChg>
        <pc:spChg chg="add mod">
          <ac:chgData name="MyeongGyun Jang" userId="81eb3a3c389d05ff" providerId="LiveId" clId="{D6513094-AB21-423A-B7DB-EC38ABF7A276}" dt="2024-04-03T07:01:44.005" v="1299" actId="20577"/>
          <ac:spMkLst>
            <pc:docMk/>
            <pc:sldMk cId="1315901865" sldId="357"/>
            <ac:spMk id="10" creationId="{1CF41FFC-96CC-8AE7-9863-B29CD8B7AC46}"/>
          </ac:spMkLst>
        </pc:spChg>
        <pc:spChg chg="add mod">
          <ac:chgData name="MyeongGyun Jang" userId="81eb3a3c389d05ff" providerId="LiveId" clId="{D6513094-AB21-423A-B7DB-EC38ABF7A276}" dt="2024-04-03T07:00:58.118" v="1277" actId="14100"/>
          <ac:spMkLst>
            <pc:docMk/>
            <pc:sldMk cId="1315901865" sldId="357"/>
            <ac:spMk id="13" creationId="{955D5E42-7B96-FAF1-2BBB-01D5B61C5C18}"/>
          </ac:spMkLst>
        </pc:spChg>
        <pc:spChg chg="add mod">
          <ac:chgData name="MyeongGyun Jang" userId="81eb3a3c389d05ff" providerId="LiveId" clId="{D6513094-AB21-423A-B7DB-EC38ABF7A276}" dt="2024-04-03T07:01:06.398" v="1279" actId="1076"/>
          <ac:spMkLst>
            <pc:docMk/>
            <pc:sldMk cId="1315901865" sldId="357"/>
            <ac:spMk id="14" creationId="{B0481282-8116-5D45-D89E-65FFCD74F6C9}"/>
          </ac:spMkLst>
        </pc:spChg>
        <pc:spChg chg="add mod">
          <ac:chgData name="MyeongGyun Jang" userId="81eb3a3c389d05ff" providerId="LiveId" clId="{D6513094-AB21-423A-B7DB-EC38ABF7A276}" dt="2024-04-03T07:02:11.024" v="1302" actId="207"/>
          <ac:spMkLst>
            <pc:docMk/>
            <pc:sldMk cId="1315901865" sldId="357"/>
            <ac:spMk id="15" creationId="{F87E8895-E8E2-9A83-5308-607BB419F14B}"/>
          </ac:spMkLst>
        </pc:spChg>
        <pc:picChg chg="add mod ord">
          <ac:chgData name="MyeongGyun Jang" userId="81eb3a3c389d05ff" providerId="LiveId" clId="{D6513094-AB21-423A-B7DB-EC38ABF7A276}" dt="2024-04-03T07:01:37.971" v="1294" actId="1076"/>
          <ac:picMkLst>
            <pc:docMk/>
            <pc:sldMk cId="1315901865" sldId="357"/>
            <ac:picMk id="5" creationId="{6A38AF86-D00C-124B-4808-6A306A0517AE}"/>
          </ac:picMkLst>
        </pc:picChg>
        <pc:picChg chg="add mod">
          <ac:chgData name="MyeongGyun Jang" userId="81eb3a3c389d05ff" providerId="LiveId" clId="{D6513094-AB21-423A-B7DB-EC38ABF7A276}" dt="2024-04-03T07:00:47.452" v="1273" actId="1076"/>
          <ac:picMkLst>
            <pc:docMk/>
            <pc:sldMk cId="1315901865" sldId="357"/>
            <ac:picMk id="12" creationId="{3AEFBF62-2784-DCD5-1368-99D57437F2B8}"/>
          </ac:picMkLst>
        </pc:picChg>
        <pc:cxnChg chg="add mod">
          <ac:chgData name="MyeongGyun Jang" userId="81eb3a3c389d05ff" providerId="LiveId" clId="{D6513094-AB21-423A-B7DB-EC38ABF7A276}" dt="2024-04-03T07:02:38.553" v="1305" actId="14100"/>
          <ac:cxnSpMkLst>
            <pc:docMk/>
            <pc:sldMk cId="1315901865" sldId="357"/>
            <ac:cxnSpMk id="16" creationId="{B4F6E80D-7770-4D5D-2360-B90C84B5F812}"/>
          </ac:cxnSpMkLst>
        </pc:cxnChg>
      </pc:sldChg>
      <pc:sldChg chg="del">
        <pc:chgData name="MyeongGyun Jang" userId="81eb3a3c389d05ff" providerId="LiveId" clId="{D6513094-AB21-423A-B7DB-EC38ABF7A276}" dt="2024-03-29T07:13:02.972" v="10" actId="47"/>
        <pc:sldMkLst>
          <pc:docMk/>
          <pc:sldMk cId="986005323" sldId="359"/>
        </pc:sldMkLst>
      </pc:sldChg>
      <pc:sldChg chg="del">
        <pc:chgData name="MyeongGyun Jang" userId="81eb3a3c389d05ff" providerId="LiveId" clId="{D6513094-AB21-423A-B7DB-EC38ABF7A276}" dt="2024-03-29T07:13:00.982" v="3" actId="47"/>
        <pc:sldMkLst>
          <pc:docMk/>
          <pc:sldMk cId="1658474710" sldId="360"/>
        </pc:sldMkLst>
      </pc:sldChg>
      <pc:sldChg chg="del">
        <pc:chgData name="MyeongGyun Jang" userId="81eb3a3c389d05ff" providerId="LiveId" clId="{D6513094-AB21-423A-B7DB-EC38ABF7A276}" dt="2024-03-29T07:13:01.940" v="5" actId="47"/>
        <pc:sldMkLst>
          <pc:docMk/>
          <pc:sldMk cId="2411583571" sldId="361"/>
        </pc:sldMkLst>
      </pc:sldChg>
      <pc:sldChg chg="del">
        <pc:chgData name="MyeongGyun Jang" userId="81eb3a3c389d05ff" providerId="LiveId" clId="{D6513094-AB21-423A-B7DB-EC38ABF7A276}" dt="2024-03-29T07:13:02.237" v="6" actId="47"/>
        <pc:sldMkLst>
          <pc:docMk/>
          <pc:sldMk cId="1992343718" sldId="362"/>
        </pc:sldMkLst>
      </pc:sldChg>
      <pc:sldChg chg="del">
        <pc:chgData name="MyeongGyun Jang" userId="81eb3a3c389d05ff" providerId="LiveId" clId="{D6513094-AB21-423A-B7DB-EC38ABF7A276}" dt="2024-03-29T07:13:02.424" v="7" actId="47"/>
        <pc:sldMkLst>
          <pc:docMk/>
          <pc:sldMk cId="2749546730" sldId="363"/>
        </pc:sldMkLst>
      </pc:sldChg>
      <pc:sldChg chg="del">
        <pc:chgData name="MyeongGyun Jang" userId="81eb3a3c389d05ff" providerId="LiveId" clId="{D6513094-AB21-423A-B7DB-EC38ABF7A276}" dt="2024-03-29T07:13:02.596" v="8" actId="47"/>
        <pc:sldMkLst>
          <pc:docMk/>
          <pc:sldMk cId="1079204626" sldId="364"/>
        </pc:sldMkLst>
      </pc:sldChg>
      <pc:sldChg chg="del">
        <pc:chgData name="MyeongGyun Jang" userId="81eb3a3c389d05ff" providerId="LiveId" clId="{D6513094-AB21-423A-B7DB-EC38ABF7A276}" dt="2024-03-29T07:13:02.768" v="9" actId="47"/>
        <pc:sldMkLst>
          <pc:docMk/>
          <pc:sldMk cId="997399078" sldId="365"/>
        </pc:sldMkLst>
      </pc:sldChg>
      <pc:sldMasterChg chg="delSldLayout">
        <pc:chgData name="MyeongGyun Jang" userId="81eb3a3c389d05ff" providerId="LiveId" clId="{D6513094-AB21-423A-B7DB-EC38ABF7A276}" dt="2024-03-29T07:13:02.972" v="10" actId="47"/>
        <pc:sldMasterMkLst>
          <pc:docMk/>
          <pc:sldMasterMk cId="76201033" sldId="2147483656"/>
        </pc:sldMasterMkLst>
        <pc:sldLayoutChg chg="del">
          <pc:chgData name="MyeongGyun Jang" userId="81eb3a3c389d05ff" providerId="LiveId" clId="{D6513094-AB21-423A-B7DB-EC38ABF7A276}" dt="2024-03-29T07:13:02.972" v="10" actId="47"/>
          <pc:sldLayoutMkLst>
            <pc:docMk/>
            <pc:sldMasterMk cId="76201033" sldId="2147483656"/>
            <pc:sldLayoutMk cId="997149546" sldId="214748366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DD21606-E1F2-4B97-92D1-DAFD45C02F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4DE7504-E995-4FB2-8A43-D5D7468BFC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2224D-1184-45AE-8BA6-1991448FAB4A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C423F3-CAF7-4940-839A-645C7FDAD4D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301FC86-7DA0-458D-A79F-F298A2B274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E0067-DAD4-47D5-9E01-EB118C352F0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0886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B575A-33D8-471D-8367-A965AB842AA0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702A0-409D-4B63-B3B2-61BA02D306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29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주간보고용 발표자료</a:t>
            </a:r>
            <a:endParaRPr lang="en-US" altLang="ko-KR" dirty="0">
              <a:solidFill>
                <a:srgbClr val="232F3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>
              <a:solidFill>
                <a:srgbClr val="232F3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srgbClr val="232F3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Division of AI &amp; Computer Engineering – </a:t>
            </a:r>
            <a:r>
              <a:rPr lang="ko-KR" altLang="en-US" dirty="0">
                <a:solidFill>
                  <a:srgbClr val="232F3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학부</a:t>
            </a:r>
            <a:endParaRPr lang="en-US" altLang="ko-KR" dirty="0">
              <a:solidFill>
                <a:srgbClr val="232F3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Department of Computer Science</a:t>
            </a:r>
            <a:r>
              <a:rPr lang="ko-KR" altLang="en-US" sz="1200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– </a:t>
            </a:r>
            <a:r>
              <a:rPr lang="ko-KR" altLang="en-US" sz="1200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대학원</a:t>
            </a:r>
            <a:endParaRPr lang="en-US" altLang="ko-KR" sz="1200" dirty="0"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754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467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0114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8658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7316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8817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2261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702A0-409D-4B63-B3B2-61BA02D306D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8797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타이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8137E06-CC97-4619-9A56-19D0A3FFCF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9306"/>
            <a:ext cx="9144000" cy="68869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83938393-A1C8-DA31-1C8C-2ADF9C36921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2" t="76094" r="22476" b="10136"/>
          <a:stretch/>
        </p:blipFill>
        <p:spPr bwMode="auto">
          <a:xfrm>
            <a:off x="6394474" y="5312752"/>
            <a:ext cx="2438400" cy="73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33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9CD81CA-D64A-45D9-BC85-7CC84BB4C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08"/>
            <a:ext cx="9144000" cy="676656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FCD35250-8866-49A9-B0FC-9F0AE4C32026}"/>
              </a:ext>
            </a:extLst>
          </p:cNvPr>
          <p:cNvSpPr/>
          <p:nvPr userDrawn="1"/>
        </p:nvSpPr>
        <p:spPr>
          <a:xfrm rot="5400000">
            <a:off x="65840" y="181692"/>
            <a:ext cx="504000" cy="13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435254-E8CC-4107-BAB3-2D503DF0BBA9}"/>
              </a:ext>
            </a:extLst>
          </p:cNvPr>
          <p:cNvSpPr txBox="1"/>
          <p:nvPr userDrawn="1"/>
        </p:nvSpPr>
        <p:spPr>
          <a:xfrm>
            <a:off x="8583260" y="6415084"/>
            <a:ext cx="4657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10F0811-F307-44F9-A192-63EBA736051C}" type="slidenum">
              <a:rPr lang="ko-KR" altLang="en-US" sz="1100" smtClean="0">
                <a:solidFill>
                  <a:srgbClr val="000000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pPr algn="ctr"/>
              <a:t>‹#›</a:t>
            </a:fld>
            <a:endParaRPr lang="ko-KR" altLang="en-US" sz="1800" dirty="0">
              <a:solidFill>
                <a:srgbClr val="000000"/>
              </a:solidFill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05577CD6-5A45-4988-9298-FAC45821B30C}"/>
              </a:ext>
            </a:extLst>
          </p:cNvPr>
          <p:cNvCxnSpPr/>
          <p:nvPr userDrawn="1"/>
        </p:nvCxnSpPr>
        <p:spPr>
          <a:xfrm>
            <a:off x="8721635" y="6648119"/>
            <a:ext cx="189000" cy="0"/>
          </a:xfrm>
          <a:prstGeom prst="line">
            <a:avLst/>
          </a:prstGeom>
          <a:ln w="6350">
            <a:solidFill>
              <a:srgbClr val="024A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텍스트 개체 틀 3">
            <a:extLst>
              <a:ext uri="{FF2B5EF4-FFF2-40B4-BE49-F238E27FC236}">
                <a16:creationId xmlns:a16="http://schemas.microsoft.com/office/drawing/2014/main" id="{2E72D198-9532-4DC7-A14A-C275A93777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9277" y="-25038"/>
            <a:ext cx="8504383" cy="62442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400" spc="-150">
                <a:solidFill>
                  <a:schemeClr val="bg1"/>
                </a:solidFill>
                <a:effectLst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defRPr>
            </a:lvl1pPr>
          </a:lstStyle>
          <a:p>
            <a:pPr lvl="0"/>
            <a:r>
              <a:rPr lang="ko-KR" altLang="en-US" dirty="0"/>
              <a:t>슬라이드제목을 입력하세요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4DB3332F-CA5A-B14E-96B1-F0314BAED14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1" t="39818" r="21200" b="46182"/>
          <a:stretch/>
        </p:blipFill>
        <p:spPr bwMode="auto">
          <a:xfrm>
            <a:off x="155950" y="6312264"/>
            <a:ext cx="1727284" cy="50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53EBB06-5B39-4834-C186-40B88C782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217" y="1026160"/>
            <a:ext cx="8499566" cy="5278845"/>
          </a:xfrm>
        </p:spPr>
        <p:txBody>
          <a:bodyPr>
            <a:normAutofit/>
          </a:bodyPr>
          <a:lstStyle>
            <a:lvl1pPr marL="266700" indent="-266700" latinLnBrk="0">
              <a:lnSpc>
                <a:spcPct val="100000"/>
              </a:lnSpc>
              <a:spcAft>
                <a:spcPts val="0"/>
              </a:spcAft>
              <a:buSzPct val="100000"/>
              <a:buFont typeface="Wingdings 2" panose="05020102010507070707" pitchFamily="18" charset="2"/>
              <a:buChar char=""/>
              <a:defRPr sz="200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defRPr>
            </a:lvl1pPr>
            <a:lvl2pPr marL="685800" indent="-228600" latinLnBrk="0">
              <a:lnSpc>
                <a:spcPct val="100000"/>
              </a:lnSpc>
              <a:spcBef>
                <a:spcPts val="1000"/>
              </a:spcBef>
              <a:buFont typeface="Wingdings 2" panose="05020102010507070707" pitchFamily="18" charset="2"/>
              <a:buChar char=""/>
              <a:defRPr sz="180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defRPr>
            </a:lvl2pPr>
            <a:lvl3pPr marL="1143000" indent="-228600" latinLnBrk="0">
              <a:lnSpc>
                <a:spcPct val="100000"/>
              </a:lnSpc>
              <a:spcBef>
                <a:spcPts val="1000"/>
              </a:spcBef>
              <a:buFont typeface="Calibri" panose="020F0502020204030204" pitchFamily="34" charset="0"/>
              <a:buChar char="‒"/>
              <a:defRPr sz="160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defRPr>
            </a:lvl3pPr>
            <a:lvl4pPr marL="1600200" indent="-228600" latinLnBrk="0">
              <a:lnSpc>
                <a:spcPct val="100000"/>
              </a:lnSpc>
              <a:spcBef>
                <a:spcPts val="1000"/>
              </a:spcBef>
              <a:buFont typeface="맑은 고딕" panose="020B0503020000020004" pitchFamily="50" charset="-127"/>
              <a:buChar char="〮"/>
              <a:defRPr sz="140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defRPr>
            </a:lvl4pPr>
            <a:lvl5pPr marL="2057400" indent="-228600" latinLnBrk="0">
              <a:lnSpc>
                <a:spcPct val="100000"/>
              </a:lnSpc>
              <a:spcBef>
                <a:spcPts val="1000"/>
              </a:spcBef>
              <a:buFont typeface="Wingdings 2" panose="05020102010507070707" pitchFamily="18" charset="2"/>
              <a:buChar char=""/>
              <a:defRPr sz="140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914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0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4B68E53-37F7-4DEC-A2E4-8962022C78D9}"/>
              </a:ext>
            </a:extLst>
          </p:cNvPr>
          <p:cNvSpPr txBox="1"/>
          <p:nvPr/>
        </p:nvSpPr>
        <p:spPr>
          <a:xfrm>
            <a:off x="613448" y="1545248"/>
            <a:ext cx="8174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>
                <a:ea typeface="KoPub돋움체 Bold" panose="00000800000000000000"/>
              </a:rPr>
              <a:t>Nachos</a:t>
            </a:r>
            <a:r>
              <a:rPr lang="ko-KR" altLang="en-US" sz="4800" dirty="0">
                <a:ea typeface="KoPub돋움체 Bold" panose="00000800000000000000"/>
              </a:rPr>
              <a:t> </a:t>
            </a:r>
            <a:r>
              <a:rPr lang="en-US" altLang="ko-KR" sz="4800" dirty="0">
                <a:ea typeface="KoPub돋움체 Bold" panose="00000800000000000000"/>
              </a:rPr>
              <a:t>Using</a:t>
            </a:r>
            <a:r>
              <a:rPr lang="ko-KR" altLang="en-US" sz="4800" dirty="0">
                <a:ea typeface="KoPub돋움체 Bold" panose="00000800000000000000"/>
              </a:rPr>
              <a:t> </a:t>
            </a:r>
            <a:r>
              <a:rPr lang="en-US" altLang="ko-KR" sz="4800">
                <a:ea typeface="KoPub돋움체 Bold" panose="00000800000000000000"/>
              </a:rPr>
              <a:t>IntelliJ</a:t>
            </a:r>
            <a:endParaRPr lang="ko-KR" altLang="en-US" sz="3600" dirty="0">
              <a:ea typeface="KoPub돋움체 Bold" panose="00000800000000000000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18F3127D-9AF5-4AA5-A260-A119480BE8FD}"/>
              </a:ext>
            </a:extLst>
          </p:cNvPr>
          <p:cNvCxnSpPr/>
          <p:nvPr/>
        </p:nvCxnSpPr>
        <p:spPr>
          <a:xfrm>
            <a:off x="671320" y="1394745"/>
            <a:ext cx="1632031" cy="0"/>
          </a:xfrm>
          <a:prstGeom prst="line">
            <a:avLst/>
          </a:prstGeom>
          <a:ln w="38100">
            <a:solidFill>
              <a:srgbClr val="3E3E3E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56E64E2-B93A-D1CF-6BCF-5F24A50994A9}"/>
              </a:ext>
            </a:extLst>
          </p:cNvPr>
          <p:cNvSpPr txBox="1"/>
          <p:nvPr/>
        </p:nvSpPr>
        <p:spPr>
          <a:xfrm>
            <a:off x="3948411" y="3350337"/>
            <a:ext cx="48399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latinLnBrk="0">
              <a:lnSpc>
                <a:spcPct val="100000"/>
              </a:lnSpc>
              <a:defRPr/>
            </a:pPr>
            <a:endParaRPr lang="en-US" altLang="ko-KR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 err="1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Byoung</a:t>
            </a: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-Dai Lee</a:t>
            </a:r>
          </a:p>
          <a:p>
            <a:pPr lvl="0" algn="r" latinLnBrk="0">
              <a:lnSpc>
                <a:spcPct val="100000"/>
              </a:lnSpc>
              <a:defRPr/>
            </a:pPr>
            <a:endParaRPr lang="en-US" altLang="ko-KR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Division of AI &amp; Computer Engineering</a:t>
            </a: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 err="1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Kyonggi</a:t>
            </a: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 University</a:t>
            </a:r>
            <a:endParaRPr lang="ko-KR" altLang="en-US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6823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088A4D-10BF-C116-BBC1-0ACB8B1B3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1)</a:t>
            </a:r>
            <a:r>
              <a:rPr lang="ko-KR" altLang="en-US" sz="2800" b="1" dirty="0"/>
              <a:t> </a:t>
            </a:r>
            <a:r>
              <a:rPr lang="en-US" altLang="ko-KR" sz="2800" b="1" dirty="0"/>
              <a:t>IntelliJ Download</a:t>
            </a:r>
            <a:r>
              <a:rPr lang="ko-KR" altLang="en-US" sz="2800" b="1" dirty="0"/>
              <a:t> 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4A76AA11-A35A-1DAD-51AB-6E8246FB5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08" y="1056336"/>
            <a:ext cx="8504383" cy="446256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/>
              <a:t>https://www.jetbrains.com/ko-kr/idea/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597B779-A07D-3A2F-8B8B-6BB6B5958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8" y="2046811"/>
            <a:ext cx="7368182" cy="395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30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088A4D-10BF-C116-BBC1-0ACB8B1B3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2)</a:t>
            </a:r>
            <a:r>
              <a:rPr lang="ko-KR" altLang="en-US" sz="2800" b="1" dirty="0"/>
              <a:t> </a:t>
            </a:r>
            <a:r>
              <a:rPr lang="en-US" altLang="ko-KR" sz="2800" b="1" dirty="0"/>
              <a:t>Nachos Source Code </a:t>
            </a:r>
            <a:r>
              <a:rPr lang="ko-KR" altLang="en-US" sz="2800" b="1" dirty="0"/>
              <a:t>압축 풀기 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4A76AA11-A35A-1DAD-51AB-6E8246FB5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08" y="1056336"/>
            <a:ext cx="8504383" cy="446256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nachos-java.zip</a:t>
            </a:r>
            <a:r>
              <a:rPr lang="ko-KR" altLang="en-US" sz="2400" dirty="0"/>
              <a:t>을 자신이 원하는 디렉토리에 압축 풀기</a:t>
            </a:r>
            <a:endParaRPr lang="en-US" altLang="ko-KR" sz="2400" dirty="0"/>
          </a:p>
          <a:p>
            <a:pPr lvl="1"/>
            <a:r>
              <a:rPr lang="ko-KR" altLang="en-US" sz="2000" dirty="0"/>
              <a:t>예제에서는 </a:t>
            </a:r>
            <a:r>
              <a:rPr lang="en-US" altLang="ko-KR" sz="2000" dirty="0"/>
              <a:t>D:\project</a:t>
            </a:r>
            <a:r>
              <a:rPr lang="ko-KR" altLang="en-US" sz="2000" dirty="0"/>
              <a:t> 디렉토리 사용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410CA8E-E19A-2322-67CD-6DC842820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451" y="2014719"/>
            <a:ext cx="2595130" cy="447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9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088A4D-10BF-C116-BBC1-0ACB8B1B3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3) IntelliJ Project(nachos) </a:t>
            </a:r>
            <a:r>
              <a:rPr lang="ko-KR" altLang="en-US" sz="2800" b="1" dirty="0"/>
              <a:t>열기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4A76AA11-A35A-1DAD-51AB-6E8246FB5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08" y="1056336"/>
            <a:ext cx="8504383" cy="446256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IntelliJ </a:t>
            </a:r>
            <a:r>
              <a:rPr lang="ko-KR" altLang="en-US" sz="2400" dirty="0"/>
              <a:t>실행 후</a:t>
            </a:r>
            <a:r>
              <a:rPr lang="en-US" altLang="ko-KR" sz="2400" dirty="0"/>
              <a:t>, Open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47693B5-9FC3-0FFB-7484-6CD3653E5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77" y="1730907"/>
            <a:ext cx="4967583" cy="4135243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E065BEFF-BB20-780C-0D5C-69673E5F7D5E}"/>
              </a:ext>
            </a:extLst>
          </p:cNvPr>
          <p:cNvSpPr/>
          <p:nvPr/>
        </p:nvSpPr>
        <p:spPr>
          <a:xfrm>
            <a:off x="3329941" y="3565910"/>
            <a:ext cx="502618" cy="792729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4ADCC795-1A0F-EE5E-4622-EAC97C35963C}"/>
              </a:ext>
            </a:extLst>
          </p:cNvPr>
          <p:cNvSpPr/>
          <p:nvPr/>
        </p:nvSpPr>
        <p:spPr>
          <a:xfrm>
            <a:off x="3167431" y="3055620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A011424-7C94-19F6-640F-EABA8CF69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329" y="1715667"/>
            <a:ext cx="3498399" cy="413524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C0730406-8E51-C13F-5383-EFF0B210D75A}"/>
              </a:ext>
            </a:extLst>
          </p:cNvPr>
          <p:cNvSpPr/>
          <p:nvPr/>
        </p:nvSpPr>
        <p:spPr>
          <a:xfrm>
            <a:off x="5608320" y="3878331"/>
            <a:ext cx="3146403" cy="24409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186B4EA5-33B3-EE23-9AA7-93A65C8DE865}"/>
              </a:ext>
            </a:extLst>
          </p:cNvPr>
          <p:cNvSpPr/>
          <p:nvPr/>
        </p:nvSpPr>
        <p:spPr>
          <a:xfrm>
            <a:off x="5529631" y="1965960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070EF1-8432-D4F7-309C-70BE98B2EC36}"/>
              </a:ext>
            </a:extLst>
          </p:cNvPr>
          <p:cNvSpPr/>
          <p:nvPr/>
        </p:nvSpPr>
        <p:spPr>
          <a:xfrm>
            <a:off x="5433949" y="2390919"/>
            <a:ext cx="1393571" cy="24409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17DB4654-E305-8589-8E7C-6095ACA65C70}"/>
              </a:ext>
            </a:extLst>
          </p:cNvPr>
          <p:cNvSpPr/>
          <p:nvPr/>
        </p:nvSpPr>
        <p:spPr>
          <a:xfrm rot="17803840">
            <a:off x="5601364" y="4163418"/>
            <a:ext cx="251460" cy="312172"/>
          </a:xfrm>
          <a:prstGeom prst="rightArrow">
            <a:avLst>
              <a:gd name="adj1" fmla="val 41248"/>
              <a:gd name="adj2" fmla="val 44548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7371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A38AF86-D00C-124B-4808-6A306A0517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96074" y="1236661"/>
            <a:ext cx="5758075" cy="4877027"/>
          </a:xfrm>
        </p:spPr>
      </p:pic>
      <p:sp>
        <p:nvSpPr>
          <p:cNvPr id="6" name="텍스트 개체 틀 1">
            <a:extLst>
              <a:ext uri="{FF2B5EF4-FFF2-40B4-BE49-F238E27FC236}">
                <a16:creationId xmlns:a16="http://schemas.microsoft.com/office/drawing/2014/main" id="{6CA1F113-E02F-E585-EDB3-CAF85B7A5F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938" y="-25400"/>
            <a:ext cx="8504237" cy="625475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4)Project Structure </a:t>
            </a:r>
            <a:r>
              <a:rPr lang="ko-KR" altLang="en-US" sz="2800" b="1" dirty="0"/>
              <a:t>작성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12F89CD-A53E-4663-43DE-9BB70266BE59}"/>
              </a:ext>
            </a:extLst>
          </p:cNvPr>
          <p:cNvSpPr/>
          <p:nvPr/>
        </p:nvSpPr>
        <p:spPr>
          <a:xfrm>
            <a:off x="4692400" y="2159198"/>
            <a:ext cx="1435492" cy="18878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D8961CD-E8DE-1596-54C8-B5BCBD491094}"/>
              </a:ext>
            </a:extLst>
          </p:cNvPr>
          <p:cNvSpPr/>
          <p:nvPr/>
        </p:nvSpPr>
        <p:spPr>
          <a:xfrm>
            <a:off x="4678924" y="2426415"/>
            <a:ext cx="2897936" cy="18878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649054B-6AFE-F29A-E9C6-5A915C29C268}"/>
              </a:ext>
            </a:extLst>
          </p:cNvPr>
          <p:cNvSpPr/>
          <p:nvPr/>
        </p:nvSpPr>
        <p:spPr>
          <a:xfrm>
            <a:off x="4429011" y="1798057"/>
            <a:ext cx="249913" cy="3100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1CF41FFC-96CC-8AE7-9863-B29CD8B7AC46}"/>
              </a:ext>
            </a:extLst>
          </p:cNvPr>
          <p:cNvSpPr/>
          <p:nvPr/>
        </p:nvSpPr>
        <p:spPr>
          <a:xfrm>
            <a:off x="4447043" y="2734845"/>
            <a:ext cx="249913" cy="3100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3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3AEFBF62-2784-DCD5-1368-99D57437F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51" y="1236662"/>
            <a:ext cx="2633676" cy="4877026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955D5E42-7B96-FAF1-2BBB-01D5B61C5C18}"/>
              </a:ext>
            </a:extLst>
          </p:cNvPr>
          <p:cNvSpPr/>
          <p:nvPr/>
        </p:nvSpPr>
        <p:spPr>
          <a:xfrm>
            <a:off x="569978" y="2910840"/>
            <a:ext cx="2165602" cy="19363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B0481282-8116-5D45-D89E-65FFCD74F6C9}"/>
              </a:ext>
            </a:extLst>
          </p:cNvPr>
          <p:cNvSpPr/>
          <p:nvPr/>
        </p:nvSpPr>
        <p:spPr>
          <a:xfrm>
            <a:off x="388938" y="2552515"/>
            <a:ext cx="249913" cy="3100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87E8895-E8E2-9A83-5308-607BB419F14B}"/>
              </a:ext>
            </a:extLst>
          </p:cNvPr>
          <p:cNvSpPr/>
          <p:nvPr/>
        </p:nvSpPr>
        <p:spPr>
          <a:xfrm>
            <a:off x="3231457" y="3813091"/>
            <a:ext cx="5487308" cy="89102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본 예제에서는 </a:t>
            </a:r>
            <a:r>
              <a:rPr lang="en-US" altLang="ko-KR" sz="1600" dirty="0">
                <a:solidFill>
                  <a:schemeClr val="bg1"/>
                </a:solidFill>
              </a:rPr>
              <a:t>jdk-11</a:t>
            </a:r>
            <a:r>
              <a:rPr lang="ko-KR" altLang="en-US" sz="1600" dirty="0">
                <a:solidFill>
                  <a:schemeClr val="bg1"/>
                </a:solidFill>
              </a:rPr>
              <a:t>를 사용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https://www.oracle.com/kr/java/technologies/javase/jdk11-archive-downloads.html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B4F6E80D-7770-4D5D-2360-B90C84B5F812}"/>
              </a:ext>
            </a:extLst>
          </p:cNvPr>
          <p:cNvCxnSpPr>
            <a:cxnSpLocks/>
          </p:cNvCxnSpPr>
          <p:nvPr/>
        </p:nvCxnSpPr>
        <p:spPr>
          <a:xfrm>
            <a:off x="4692400" y="2347979"/>
            <a:ext cx="1296920" cy="146511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90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088A4D-10BF-C116-BBC1-0ACB8B1B3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4) Run/Debug</a:t>
            </a:r>
            <a:r>
              <a:rPr lang="ko-KR" altLang="en-US" sz="2800" b="1" dirty="0"/>
              <a:t> </a:t>
            </a:r>
            <a:r>
              <a:rPr lang="en-US" altLang="ko-KR" sz="2800" b="1" dirty="0"/>
              <a:t>Configurations</a:t>
            </a:r>
            <a:endParaRPr lang="ko-KR" altLang="en-US" sz="2800" b="1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4A76AA11-A35A-1DAD-51AB-6E8246FB5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08" y="1056336"/>
            <a:ext cx="8709892" cy="4462566"/>
          </a:xfrm>
        </p:spPr>
        <p:txBody>
          <a:bodyPr>
            <a:normAutofit/>
          </a:bodyPr>
          <a:lstStyle/>
          <a:p>
            <a:r>
              <a:rPr lang="ko-KR" altLang="en-US" sz="2400" dirty="0"/>
              <a:t>우측 상단의 </a:t>
            </a:r>
            <a:r>
              <a:rPr lang="en-US" altLang="ko-KR" sz="2400" dirty="0"/>
              <a:t>Current File </a:t>
            </a:r>
            <a:r>
              <a:rPr lang="ko-KR" altLang="en-US" sz="2400" dirty="0"/>
              <a:t>클릭 후</a:t>
            </a:r>
            <a:r>
              <a:rPr lang="en-US" altLang="ko-KR" sz="2400" dirty="0"/>
              <a:t>, Edit</a:t>
            </a:r>
            <a:r>
              <a:rPr lang="ko-KR" altLang="en-US" sz="2400" dirty="0"/>
              <a:t> </a:t>
            </a:r>
            <a:r>
              <a:rPr lang="en-US" altLang="ko-KR" sz="2400" dirty="0"/>
              <a:t>Configurations..</a:t>
            </a:r>
            <a:r>
              <a:rPr lang="ko-KR" altLang="en-US" sz="2400" dirty="0"/>
              <a:t> 클릭</a:t>
            </a:r>
            <a:endParaRPr lang="en-US" altLang="ko-KR" sz="24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75AE860-9643-D691-924A-A25756E303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867" b="50679"/>
          <a:stretch/>
        </p:blipFill>
        <p:spPr>
          <a:xfrm>
            <a:off x="438806" y="1742990"/>
            <a:ext cx="3112114" cy="405867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1BEDCD0-93D8-3012-48FC-509B5E0B37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488" b="66428"/>
          <a:stretch/>
        </p:blipFill>
        <p:spPr>
          <a:xfrm>
            <a:off x="3768321" y="1742989"/>
            <a:ext cx="4936873" cy="405867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5A06CC2F-60BF-4B50-447A-2AACECB97CA4}"/>
              </a:ext>
            </a:extLst>
          </p:cNvPr>
          <p:cNvSpPr/>
          <p:nvPr/>
        </p:nvSpPr>
        <p:spPr>
          <a:xfrm>
            <a:off x="784861" y="1742989"/>
            <a:ext cx="868679" cy="30679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EBDA59A1-5030-7DF2-83B3-78674D657D99}"/>
              </a:ext>
            </a:extLst>
          </p:cNvPr>
          <p:cNvSpPr/>
          <p:nvPr/>
        </p:nvSpPr>
        <p:spPr>
          <a:xfrm>
            <a:off x="784862" y="2147255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780B096-A6F8-1FB6-B6C3-3AB829249F43}"/>
              </a:ext>
            </a:extLst>
          </p:cNvPr>
          <p:cNvSpPr/>
          <p:nvPr/>
        </p:nvSpPr>
        <p:spPr>
          <a:xfrm>
            <a:off x="5532121" y="2687869"/>
            <a:ext cx="1539239" cy="30679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F2A32E66-F7B4-874E-7789-137F9F418B13}"/>
              </a:ext>
            </a:extLst>
          </p:cNvPr>
          <p:cNvSpPr/>
          <p:nvPr/>
        </p:nvSpPr>
        <p:spPr>
          <a:xfrm>
            <a:off x="5098401" y="2333945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54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CD2AA6D-2F5A-E682-B685-20C93E310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311" y="1662001"/>
            <a:ext cx="4813561" cy="4139663"/>
          </a:xfrm>
          <a:prstGeom prst="rect">
            <a:avLst/>
          </a:prstGeom>
        </p:spPr>
      </p:pic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088A4D-10BF-C116-BBC1-0ACB8B1B3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5) Run/Debug</a:t>
            </a:r>
            <a:r>
              <a:rPr lang="ko-KR" altLang="en-US" sz="2800" b="1" dirty="0"/>
              <a:t> </a:t>
            </a:r>
            <a:r>
              <a:rPr lang="en-US" altLang="ko-KR" sz="2800" b="1" dirty="0"/>
              <a:t>Configurations </a:t>
            </a:r>
            <a:r>
              <a:rPr lang="ko-KR" altLang="en-US" sz="2800" b="1" dirty="0"/>
              <a:t>작성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4A76AA11-A35A-1DAD-51AB-6E8246FB5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08" y="1056336"/>
            <a:ext cx="8504383" cy="446256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Application </a:t>
            </a:r>
            <a:r>
              <a:rPr lang="ko-KR" altLang="en-US" sz="2400" dirty="0"/>
              <a:t>선택 후 작성</a:t>
            </a:r>
            <a:endParaRPr lang="en-US" altLang="ko-KR" sz="24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1522607-3CE5-3ECE-0A5A-4AB36A7686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9245"/>
          <a:stretch/>
        </p:blipFill>
        <p:spPr>
          <a:xfrm>
            <a:off x="239753" y="1662001"/>
            <a:ext cx="1772179" cy="413966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4BB148E-5F93-B5E6-1899-DB105A53C4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1456" y="1662001"/>
            <a:ext cx="1942356" cy="4139663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BE88C03B-9931-6074-5C12-A9BB2FC0EC77}"/>
              </a:ext>
            </a:extLst>
          </p:cNvPr>
          <p:cNvSpPr/>
          <p:nvPr/>
        </p:nvSpPr>
        <p:spPr>
          <a:xfrm>
            <a:off x="159699" y="1828800"/>
            <a:ext cx="289882" cy="30310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703A13C-83F2-8CD8-A116-9496509335E8}"/>
              </a:ext>
            </a:extLst>
          </p:cNvPr>
          <p:cNvSpPr/>
          <p:nvPr/>
        </p:nvSpPr>
        <p:spPr>
          <a:xfrm>
            <a:off x="2263955" y="2275550"/>
            <a:ext cx="1149805" cy="17047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453E616-6CDF-33CE-EFFB-0BC13DC614F9}"/>
              </a:ext>
            </a:extLst>
          </p:cNvPr>
          <p:cNvSpPr/>
          <p:nvPr/>
        </p:nvSpPr>
        <p:spPr>
          <a:xfrm>
            <a:off x="7033793" y="2933701"/>
            <a:ext cx="1841647" cy="25908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2C4D190-0FF8-A4EE-FDAB-D5573486518E}"/>
              </a:ext>
            </a:extLst>
          </p:cNvPr>
          <p:cNvSpPr/>
          <p:nvPr/>
        </p:nvSpPr>
        <p:spPr>
          <a:xfrm>
            <a:off x="6070500" y="1989232"/>
            <a:ext cx="703680" cy="212948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38A404D8-BC18-C100-6003-550B09B9FADF}"/>
              </a:ext>
            </a:extLst>
          </p:cNvPr>
          <p:cNvSpPr/>
          <p:nvPr/>
        </p:nvSpPr>
        <p:spPr>
          <a:xfrm>
            <a:off x="319808" y="2247576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86C51EAE-6567-5A38-E708-7CFD1043BEE5}"/>
              </a:ext>
            </a:extLst>
          </p:cNvPr>
          <p:cNvSpPr/>
          <p:nvPr/>
        </p:nvSpPr>
        <p:spPr>
          <a:xfrm>
            <a:off x="2190017" y="1828800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3DE3D025-A3DB-6401-A735-83BF80D4EC07}"/>
              </a:ext>
            </a:extLst>
          </p:cNvPr>
          <p:cNvSpPr/>
          <p:nvPr/>
        </p:nvSpPr>
        <p:spPr>
          <a:xfrm>
            <a:off x="5694231" y="1696564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3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7DB406E6-4889-D201-7C56-322BB8FBCEF4}"/>
              </a:ext>
            </a:extLst>
          </p:cNvPr>
          <p:cNvSpPr/>
          <p:nvPr/>
        </p:nvSpPr>
        <p:spPr>
          <a:xfrm>
            <a:off x="8438921" y="5542584"/>
            <a:ext cx="580951" cy="25908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ABC8F08D-9E99-2C8E-9091-74964B4AC4F1}"/>
              </a:ext>
            </a:extLst>
          </p:cNvPr>
          <p:cNvSpPr/>
          <p:nvPr/>
        </p:nvSpPr>
        <p:spPr>
          <a:xfrm>
            <a:off x="6743317" y="5542584"/>
            <a:ext cx="580951" cy="25908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7873CF3-3E22-5E84-690F-0D87646AF378}"/>
              </a:ext>
            </a:extLst>
          </p:cNvPr>
          <p:cNvSpPr/>
          <p:nvPr/>
        </p:nvSpPr>
        <p:spPr>
          <a:xfrm>
            <a:off x="6613091" y="3535680"/>
            <a:ext cx="1841647" cy="25908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16E5790F-AF31-F583-CE5D-57C546763C9C}"/>
              </a:ext>
            </a:extLst>
          </p:cNvPr>
          <p:cNvSpPr/>
          <p:nvPr/>
        </p:nvSpPr>
        <p:spPr>
          <a:xfrm>
            <a:off x="6690485" y="2582856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4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3D4CF800-9A52-5BC2-91D8-196C7760D2D0}"/>
              </a:ext>
            </a:extLst>
          </p:cNvPr>
          <p:cNvSpPr/>
          <p:nvPr/>
        </p:nvSpPr>
        <p:spPr>
          <a:xfrm>
            <a:off x="6365466" y="3832162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88F64695-3E9F-6CD7-E249-C952F85F1BF5}"/>
              </a:ext>
            </a:extLst>
          </p:cNvPr>
          <p:cNvSpPr/>
          <p:nvPr/>
        </p:nvSpPr>
        <p:spPr>
          <a:xfrm>
            <a:off x="8597012" y="5069502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6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3D3D26E7-89A9-8FC5-BEFE-CF24557303E3}"/>
              </a:ext>
            </a:extLst>
          </p:cNvPr>
          <p:cNvSpPr/>
          <p:nvPr/>
        </p:nvSpPr>
        <p:spPr>
          <a:xfrm>
            <a:off x="6820034" y="5069502"/>
            <a:ext cx="325019" cy="373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7</a:t>
            </a:r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3B35DB94-13C3-BDA8-8D03-88FB20963E94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4895890" y="3192781"/>
            <a:ext cx="1006439" cy="2706797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5201636C-A486-9E5B-63D1-C00D65462571}"/>
              </a:ext>
            </a:extLst>
          </p:cNvPr>
          <p:cNvSpPr/>
          <p:nvPr/>
        </p:nvSpPr>
        <p:spPr>
          <a:xfrm>
            <a:off x="2152236" y="5899578"/>
            <a:ext cx="5487308" cy="89102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본 예제에서는 </a:t>
            </a:r>
            <a:r>
              <a:rPr lang="en-US" altLang="ko-KR" sz="1600" dirty="0">
                <a:solidFill>
                  <a:schemeClr val="tx1"/>
                </a:solidFill>
              </a:rPr>
              <a:t>jdk-11</a:t>
            </a:r>
            <a:r>
              <a:rPr lang="ko-KR" altLang="en-US" sz="1600" dirty="0">
                <a:solidFill>
                  <a:schemeClr val="tx1"/>
                </a:solidFill>
              </a:rPr>
              <a:t>를 사용 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algn="ctr"/>
            <a:r>
              <a:rPr lang="en-US" altLang="ko-KR" sz="1600" dirty="0">
                <a:solidFill>
                  <a:schemeClr val="tx1"/>
                </a:solidFill>
              </a:rPr>
              <a:t>https://www.oracle.com/kr/java/technologies/javase/jdk11-archive-downloads.html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521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BDB5F5F9-13C2-02E1-9662-1E8EFDDFD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04" y="1124655"/>
            <a:ext cx="8824192" cy="4901298"/>
          </a:xfrm>
          <a:prstGeom prst="rect">
            <a:avLst/>
          </a:prstGeom>
        </p:spPr>
      </p:pic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088A4D-10BF-C116-BBC1-0ACB8B1B3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6)</a:t>
            </a:r>
            <a:r>
              <a:rPr lang="ko-KR" altLang="en-US" sz="2800" b="1" dirty="0"/>
              <a:t>실행 결과 확인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32EFDEB-E9A0-9C5D-B25E-5B36ADA5DC01}"/>
              </a:ext>
            </a:extLst>
          </p:cNvPr>
          <p:cNvSpPr/>
          <p:nvPr/>
        </p:nvSpPr>
        <p:spPr>
          <a:xfrm>
            <a:off x="493775" y="3575304"/>
            <a:ext cx="7296913" cy="2450649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5867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7641</TotalTime>
  <Words>188</Words>
  <Application>Microsoft Office PowerPoint</Application>
  <PresentationFormat>화면 슬라이드 쇼(4:3)</PresentationFormat>
  <Paragraphs>49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KoPubWorld돋움체 Bold</vt:lpstr>
      <vt:lpstr>KoPubWorld돋움체 Medium</vt:lpstr>
      <vt:lpstr>KoPub돋움체 Bold</vt:lpstr>
      <vt:lpstr>Malgun Gothic Semilight</vt:lpstr>
      <vt:lpstr>맑은 고딕</vt:lpstr>
      <vt:lpstr>Arial</vt:lpstr>
      <vt:lpstr>Calibri</vt:lpstr>
      <vt:lpstr>Calibri Light</vt:lpstr>
      <vt:lpstr>Wingdings 2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cs.hong</dc:creator>
  <cp:lastModifiedBy>MyeongGyun Jang</cp:lastModifiedBy>
  <cp:revision>720</cp:revision>
  <dcterms:created xsi:type="dcterms:W3CDTF">2022-02-02T04:32:22Z</dcterms:created>
  <dcterms:modified xsi:type="dcterms:W3CDTF">2024-04-03T07:02:47Z</dcterms:modified>
</cp:coreProperties>
</file>