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63" r:id="rId2"/>
    <p:sldId id="275" r:id="rId3"/>
    <p:sldId id="274" r:id="rId4"/>
    <p:sldId id="276" r:id="rId5"/>
    <p:sldId id="277" r:id="rId6"/>
    <p:sldId id="289" r:id="rId7"/>
    <p:sldId id="278" r:id="rId8"/>
    <p:sldId id="279" r:id="rId9"/>
    <p:sldId id="287" r:id="rId10"/>
    <p:sldId id="288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C8798-F504-4D09-B309-7050F0E899C9}" v="579" dt="2022-10-09T16:05:54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051" autoAdjust="0"/>
  </p:normalViewPr>
  <p:slideViewPr>
    <p:cSldViewPr snapToGrid="0">
      <p:cViewPr varScale="1">
        <p:scale>
          <a:sx n="78" d="100"/>
          <a:sy n="78" d="100"/>
        </p:scale>
        <p:origin x="120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EONG HYO" userId="d999bd0ffda0c3cb" providerId="LiveId" clId="{6B71B401-A320-4787-920C-D2B9F48BA015}"/>
    <pc:docChg chg="undo custSel modSld">
      <pc:chgData name="KIM JEONG HYO" userId="d999bd0ffda0c3cb" providerId="LiveId" clId="{6B71B401-A320-4787-920C-D2B9F48BA015}" dt="2022-06-19T15:24:23.442" v="133" actId="20577"/>
      <pc:docMkLst>
        <pc:docMk/>
      </pc:docMkLst>
      <pc:sldChg chg="modSp mod">
        <pc:chgData name="KIM JEONG HYO" userId="d999bd0ffda0c3cb" providerId="LiveId" clId="{6B71B401-A320-4787-920C-D2B9F48BA015}" dt="2022-06-19T15:24:23.442" v="133" actId="20577"/>
        <pc:sldMkLst>
          <pc:docMk/>
          <pc:sldMk cId="2980484718" sldId="258"/>
        </pc:sldMkLst>
        <pc:spChg chg="mod">
          <ac:chgData name="KIM JEONG HYO" userId="d999bd0ffda0c3cb" providerId="LiveId" clId="{6B71B401-A320-4787-920C-D2B9F48BA015}" dt="2022-06-19T15:24:23.442" v="133" actId="20577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6B71B401-A320-4787-920C-D2B9F48BA015}" dt="2022-06-19T15:24:06.680" v="89" actId="20577"/>
          <ac:spMkLst>
            <pc:docMk/>
            <pc:sldMk cId="2980484718" sldId="258"/>
            <ac:spMk id="3" creationId="{00000000-0000-0000-0000-000000000000}"/>
          </ac:spMkLst>
        </pc:spChg>
      </pc:sldChg>
    </pc:docChg>
  </pc:docChgLst>
  <pc:docChgLst>
    <pc:chgData name="KIM JEONG HYO" userId="d999bd0ffda0c3cb" providerId="LiveId" clId="{1A9A0522-5C5C-455D-939F-6F344FF68697}"/>
    <pc:docChg chg="undo custSel addSld delSld modSld">
      <pc:chgData name="KIM JEONG HYO" userId="d999bd0ffda0c3cb" providerId="LiveId" clId="{1A9A0522-5C5C-455D-939F-6F344FF68697}" dt="2022-08-30T00:53:48.852" v="910" actId="20577"/>
      <pc:docMkLst>
        <pc:docMk/>
      </pc:docMkLst>
      <pc:sldChg chg="del">
        <pc:chgData name="KIM JEONG HYO" userId="d999bd0ffda0c3cb" providerId="LiveId" clId="{1A9A0522-5C5C-455D-939F-6F344FF68697}" dt="2022-08-29T16:36:21.585" v="449" actId="47"/>
        <pc:sldMkLst>
          <pc:docMk/>
          <pc:sldMk cId="3390306513" sldId="260"/>
        </pc:sldMkLst>
      </pc:sldChg>
      <pc:sldChg chg="modSp mod">
        <pc:chgData name="KIM JEONG HYO" userId="d999bd0ffda0c3cb" providerId="LiveId" clId="{1A9A0522-5C5C-455D-939F-6F344FF68697}" dt="2022-08-29T16:29:47.639" v="4" actId="20577"/>
        <pc:sldMkLst>
          <pc:docMk/>
          <pc:sldMk cId="1875324224" sldId="263"/>
        </pc:sldMkLst>
        <pc:spChg chg="mod">
          <ac:chgData name="KIM JEONG HYO" userId="d999bd0ffda0c3cb" providerId="LiveId" clId="{1A9A0522-5C5C-455D-939F-6F344FF68697}" dt="2022-08-29T16:29:47.639" v="4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1A9A0522-5C5C-455D-939F-6F344FF68697}" dt="2022-08-29T16:29:43.944" v="0" actId="20577"/>
          <ac:spMkLst>
            <pc:docMk/>
            <pc:sldMk cId="1875324224" sldId="263"/>
            <ac:spMk id="3" creationId="{00000000-0000-0000-0000-000000000000}"/>
          </ac:spMkLst>
        </pc:spChg>
      </pc:sldChg>
      <pc:sldChg chg="modSp mod">
        <pc:chgData name="KIM JEONG HYO" userId="d999bd0ffda0c3cb" providerId="LiveId" clId="{1A9A0522-5C5C-455D-939F-6F344FF68697}" dt="2022-08-29T21:10:56.147" v="622" actId="20577"/>
        <pc:sldMkLst>
          <pc:docMk/>
          <pc:sldMk cId="580237602" sldId="264"/>
        </pc:sldMkLst>
        <pc:spChg chg="mod">
          <ac:chgData name="KIM JEONG HYO" userId="d999bd0ffda0c3cb" providerId="LiveId" clId="{1A9A0522-5C5C-455D-939F-6F344FF68697}" dt="2022-08-29T21:10:56.147" v="622" actId="20577"/>
          <ac:spMkLst>
            <pc:docMk/>
            <pc:sldMk cId="580237602" sldId="264"/>
            <ac:spMk id="3" creationId="{00000000-0000-0000-0000-000000000000}"/>
          </ac:spMkLst>
        </pc:spChg>
      </pc:sldChg>
      <pc:sldChg chg="modSp mod modNotesTx">
        <pc:chgData name="KIM JEONG HYO" userId="d999bd0ffda0c3cb" providerId="LiveId" clId="{1A9A0522-5C5C-455D-939F-6F344FF68697}" dt="2022-08-29T21:59:43.220" v="751"/>
        <pc:sldMkLst>
          <pc:docMk/>
          <pc:sldMk cId="2424099216" sldId="266"/>
        </pc:sldMkLst>
        <pc:spChg chg="mod">
          <ac:chgData name="KIM JEONG HYO" userId="d999bd0ffda0c3cb" providerId="LiveId" clId="{1A9A0522-5C5C-455D-939F-6F344FF68697}" dt="2022-08-29T21:59:43.220" v="751"/>
          <ac:spMkLst>
            <pc:docMk/>
            <pc:sldMk cId="2424099216" sldId="266"/>
            <ac:spMk id="3" creationId="{00000000-0000-0000-0000-000000000000}"/>
          </ac:spMkLst>
        </pc:spChg>
      </pc:sldChg>
      <pc:sldChg chg="addSp delSp modSp mod">
        <pc:chgData name="KIM JEONG HYO" userId="d999bd0ffda0c3cb" providerId="LiveId" clId="{1A9A0522-5C5C-455D-939F-6F344FF68697}" dt="2022-08-29T22:01:57.345" v="802" actId="20577"/>
        <pc:sldMkLst>
          <pc:docMk/>
          <pc:sldMk cId="2387716821" sldId="267"/>
        </pc:sldMkLst>
        <pc:spChg chg="mod">
          <ac:chgData name="KIM JEONG HYO" userId="d999bd0ffda0c3cb" providerId="LiveId" clId="{1A9A0522-5C5C-455D-939F-6F344FF68697}" dt="2022-08-29T22:01:57.345" v="802" actId="20577"/>
          <ac:spMkLst>
            <pc:docMk/>
            <pc:sldMk cId="2387716821" sldId="267"/>
            <ac:spMk id="3" creationId="{00000000-0000-0000-0000-000000000000}"/>
          </ac:spMkLst>
        </pc:spChg>
        <pc:picChg chg="add del mod">
          <ac:chgData name="KIM JEONG HYO" userId="d999bd0ffda0c3cb" providerId="LiveId" clId="{1A9A0522-5C5C-455D-939F-6F344FF68697}" dt="2022-08-29T16:31:58.016" v="159" actId="478"/>
          <ac:picMkLst>
            <pc:docMk/>
            <pc:sldMk cId="2387716821" sldId="267"/>
            <ac:picMk id="6" creationId="{1112A467-ACEC-133E-402F-5B3FDC722605}"/>
          </ac:picMkLst>
        </pc:picChg>
        <pc:picChg chg="del">
          <ac:chgData name="KIM JEONG HYO" userId="d999bd0ffda0c3cb" providerId="LiveId" clId="{1A9A0522-5C5C-455D-939F-6F344FF68697}" dt="2022-08-29T16:29:55.467" v="5" actId="478"/>
          <ac:picMkLst>
            <pc:docMk/>
            <pc:sldMk cId="2387716821" sldId="267"/>
            <ac:picMk id="7" creationId="{F7BD49C6-9C79-A73A-C36F-F7BE4CAF1FC3}"/>
          </ac:picMkLst>
        </pc:picChg>
        <pc:picChg chg="add del mod">
          <ac:chgData name="KIM JEONG HYO" userId="d999bd0ffda0c3cb" providerId="LiveId" clId="{1A9A0522-5C5C-455D-939F-6F344FF68697}" dt="2022-08-29T16:32:12.575" v="162" actId="21"/>
          <ac:picMkLst>
            <pc:docMk/>
            <pc:sldMk cId="2387716821" sldId="267"/>
            <ac:picMk id="9" creationId="{A52997DD-6E31-12DE-0859-99A7A3C4AC8E}"/>
          </ac:picMkLst>
        </pc:picChg>
      </pc:sldChg>
      <pc:sldChg chg="del">
        <pc:chgData name="KIM JEONG HYO" userId="d999bd0ffda0c3cb" providerId="LiveId" clId="{1A9A0522-5C5C-455D-939F-6F344FF68697}" dt="2022-08-29T16:36:22.336" v="450" actId="47"/>
        <pc:sldMkLst>
          <pc:docMk/>
          <pc:sldMk cId="1704486067" sldId="269"/>
        </pc:sldMkLst>
      </pc:sldChg>
      <pc:sldChg chg="del">
        <pc:chgData name="KIM JEONG HYO" userId="d999bd0ffda0c3cb" providerId="LiveId" clId="{1A9A0522-5C5C-455D-939F-6F344FF68697}" dt="2022-08-29T16:36:23.429" v="451" actId="47"/>
        <pc:sldMkLst>
          <pc:docMk/>
          <pc:sldMk cId="1407271962" sldId="271"/>
        </pc:sldMkLst>
      </pc:sldChg>
      <pc:sldChg chg="addSp delSp modSp add del mod">
        <pc:chgData name="KIM JEONG HYO" userId="d999bd0ffda0c3cb" providerId="LiveId" clId="{1A9A0522-5C5C-455D-939F-6F344FF68697}" dt="2022-08-29T22:00:54.889" v="761" actId="20577"/>
        <pc:sldMkLst>
          <pc:docMk/>
          <pc:sldMk cId="3079020534" sldId="272"/>
        </pc:sldMkLst>
        <pc:spChg chg="mod">
          <ac:chgData name="KIM JEONG HYO" userId="d999bd0ffda0c3cb" providerId="LiveId" clId="{1A9A0522-5C5C-455D-939F-6F344FF68697}" dt="2022-08-29T22:00:54.889" v="761" actId="20577"/>
          <ac:spMkLst>
            <pc:docMk/>
            <pc:sldMk cId="3079020534" sldId="272"/>
            <ac:spMk id="3" creationId="{00000000-0000-0000-0000-000000000000}"/>
          </ac:spMkLst>
        </pc:spChg>
        <pc:picChg chg="add mod">
          <ac:chgData name="KIM JEONG HYO" userId="d999bd0ffda0c3cb" providerId="LiveId" clId="{1A9A0522-5C5C-455D-939F-6F344FF68697}" dt="2022-08-29T21:08:12.109" v="493" actId="1076"/>
          <ac:picMkLst>
            <pc:docMk/>
            <pc:sldMk cId="3079020534" sldId="272"/>
            <ac:picMk id="6" creationId="{19CA0AEF-62A3-09A8-A338-FB7F1F179C1D}"/>
          </ac:picMkLst>
        </pc:picChg>
        <pc:picChg chg="del">
          <ac:chgData name="KIM JEONG HYO" userId="d999bd0ffda0c3cb" providerId="LiveId" clId="{1A9A0522-5C5C-455D-939F-6F344FF68697}" dt="2022-08-29T21:06:52.922" v="454" actId="478"/>
          <ac:picMkLst>
            <pc:docMk/>
            <pc:sldMk cId="3079020534" sldId="272"/>
            <ac:picMk id="7" creationId="{ADE3AE50-5938-E39C-35F9-0A26BD492896}"/>
          </ac:picMkLst>
        </pc:picChg>
        <pc:picChg chg="del mod">
          <ac:chgData name="KIM JEONG HYO" userId="d999bd0ffda0c3cb" providerId="LiveId" clId="{1A9A0522-5C5C-455D-939F-6F344FF68697}" dt="2022-08-29T21:07:16.793" v="492" actId="478"/>
          <ac:picMkLst>
            <pc:docMk/>
            <pc:sldMk cId="3079020534" sldId="272"/>
            <ac:picMk id="11" creationId="{8855677E-E324-C4DE-F99F-46812A418EB5}"/>
          </ac:picMkLst>
        </pc:picChg>
      </pc:sldChg>
      <pc:sldChg chg="addSp modSp add mod">
        <pc:chgData name="KIM JEONG HYO" userId="d999bd0ffda0c3cb" providerId="LiveId" clId="{1A9A0522-5C5C-455D-939F-6F344FF68697}" dt="2022-08-30T00:53:48.852" v="910" actId="20577"/>
        <pc:sldMkLst>
          <pc:docMk/>
          <pc:sldMk cId="3194978040" sldId="273"/>
        </pc:sldMkLst>
        <pc:spChg chg="mod">
          <ac:chgData name="KIM JEONG HYO" userId="d999bd0ffda0c3cb" providerId="LiveId" clId="{1A9A0522-5C5C-455D-939F-6F344FF68697}" dt="2022-08-30T00:51:15.364" v="896" actId="20577"/>
          <ac:spMkLst>
            <pc:docMk/>
            <pc:sldMk cId="3194978040" sldId="273"/>
            <ac:spMk id="3" creationId="{00000000-0000-0000-0000-000000000000}"/>
          </ac:spMkLst>
        </pc:spChg>
        <pc:spChg chg="add mod">
          <ac:chgData name="KIM JEONG HYO" userId="d999bd0ffda0c3cb" providerId="LiveId" clId="{1A9A0522-5C5C-455D-939F-6F344FF68697}" dt="2022-08-30T00:50:39.480" v="829" actId="1076"/>
          <ac:spMkLst>
            <pc:docMk/>
            <pc:sldMk cId="3194978040" sldId="273"/>
            <ac:spMk id="14" creationId="{E2A244F0-F8AB-FE25-E30D-63804D77BC9F}"/>
          </ac:spMkLst>
        </pc:spChg>
        <pc:spChg chg="add mod">
          <ac:chgData name="KIM JEONG HYO" userId="d999bd0ffda0c3cb" providerId="LiveId" clId="{1A9A0522-5C5C-455D-939F-6F344FF68697}" dt="2022-08-30T00:53:48.852" v="910" actId="20577"/>
          <ac:spMkLst>
            <pc:docMk/>
            <pc:sldMk cId="3194978040" sldId="273"/>
            <ac:spMk id="15" creationId="{7BA93157-D035-AE50-0DB7-27E299C24468}"/>
          </ac:spMkLst>
        </pc:spChg>
        <pc:picChg chg="add mod">
          <ac:chgData name="KIM JEONG HYO" userId="d999bd0ffda0c3cb" providerId="LiveId" clId="{1A9A0522-5C5C-455D-939F-6F344FF68697}" dt="2022-08-30T00:49:49.264" v="803" actId="14100"/>
          <ac:picMkLst>
            <pc:docMk/>
            <pc:sldMk cId="3194978040" sldId="273"/>
            <ac:picMk id="5" creationId="{456C9AEB-CBC5-70B8-F9FE-67DE3A0B3F70}"/>
          </ac:picMkLst>
        </pc:picChg>
        <pc:picChg chg="add mod">
          <ac:chgData name="KIM JEONG HYO" userId="d999bd0ffda0c3cb" providerId="LiveId" clId="{1A9A0522-5C5C-455D-939F-6F344FF68697}" dt="2022-08-30T00:49:57.255" v="805" actId="1076"/>
          <ac:picMkLst>
            <pc:docMk/>
            <pc:sldMk cId="3194978040" sldId="273"/>
            <ac:picMk id="7" creationId="{5A54ED93-2170-9844-C04C-493D62FA1145}"/>
          </ac:picMkLst>
        </pc:picChg>
        <pc:picChg chg="add mod">
          <ac:chgData name="KIM JEONG HYO" userId="d999bd0ffda0c3cb" providerId="LiveId" clId="{1A9A0522-5C5C-455D-939F-6F344FF68697}" dt="2022-08-30T00:49:52.952" v="804" actId="14100"/>
          <ac:picMkLst>
            <pc:docMk/>
            <pc:sldMk cId="3194978040" sldId="273"/>
            <ac:picMk id="9" creationId="{DD5B9DCC-B98E-355E-A536-02AF4EAB4759}"/>
          </ac:picMkLst>
        </pc:picChg>
        <pc:picChg chg="add mod">
          <ac:chgData name="KIM JEONG HYO" userId="d999bd0ffda0c3cb" providerId="LiveId" clId="{1A9A0522-5C5C-455D-939F-6F344FF68697}" dt="2022-08-30T00:51:04.520" v="856" actId="1076"/>
          <ac:picMkLst>
            <pc:docMk/>
            <pc:sldMk cId="3194978040" sldId="273"/>
            <ac:picMk id="11" creationId="{ECA7356A-12A2-7DC1-9ECF-34B6A5044CAE}"/>
          </ac:picMkLst>
        </pc:picChg>
        <pc:picChg chg="add mod">
          <ac:chgData name="KIM JEONG HYO" userId="d999bd0ffda0c3cb" providerId="LiveId" clId="{1A9A0522-5C5C-455D-939F-6F344FF68697}" dt="2022-08-30T00:51:06.108" v="857" actId="1076"/>
          <ac:picMkLst>
            <pc:docMk/>
            <pc:sldMk cId="3194978040" sldId="273"/>
            <ac:picMk id="13" creationId="{0ED5F806-1E97-C734-F98A-9D395DD6E419}"/>
          </ac:picMkLst>
        </pc:picChg>
      </pc:sldChg>
    </pc:docChg>
  </pc:docChgLst>
  <pc:docChgLst>
    <pc:chgData name="KIM JEONG HYO" userId="d999bd0ffda0c3cb" providerId="LiveId" clId="{4AFC8798-F504-4D09-B309-7050F0E899C9}"/>
    <pc:docChg chg="undo custSel addSld delSld modSld sldOrd modMainMaster modNotesMaster">
      <pc:chgData name="KIM JEONG HYO" userId="d999bd0ffda0c3cb" providerId="LiveId" clId="{4AFC8798-F504-4D09-B309-7050F0E899C9}" dt="2022-10-09T16:05:54.740" v="8140" actId="1076"/>
      <pc:docMkLst>
        <pc:docMk/>
      </pc:docMkLst>
      <pc:sldChg chg="modSp mod modNotes">
        <pc:chgData name="KIM JEONG HYO" userId="d999bd0ffda0c3cb" providerId="LiveId" clId="{4AFC8798-F504-4D09-B309-7050F0E899C9}" dt="2022-10-06T18:40:05.460" v="5922"/>
        <pc:sldMkLst>
          <pc:docMk/>
          <pc:sldMk cId="1875324224" sldId="263"/>
        </pc:sldMkLst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875324224" sldId="263"/>
            <ac:spMk id="3" creationId="{00000000-0000-0000-0000-000000000000}"/>
          </ac:spMkLst>
        </pc:spChg>
        <pc:picChg chg="mod">
          <ac:chgData name="KIM JEONG HYO" userId="d999bd0ffda0c3cb" providerId="LiveId" clId="{4AFC8798-F504-4D09-B309-7050F0E899C9}" dt="2022-10-06T18:40:05.460" v="5922"/>
          <ac:picMkLst>
            <pc:docMk/>
            <pc:sldMk cId="1875324224" sldId="263"/>
            <ac:picMk id="4" creationId="{00000000-0000-0000-0000-000000000000}"/>
          </ac:picMkLst>
        </pc:picChg>
      </pc:sldChg>
      <pc:sldChg chg="addSp delSp modSp del mod modNotesTx">
        <pc:chgData name="KIM JEONG HYO" userId="d999bd0ffda0c3cb" providerId="LiveId" clId="{4AFC8798-F504-4D09-B309-7050F0E899C9}" dt="2022-10-06T17:29:33.119" v="1152" actId="47"/>
        <pc:sldMkLst>
          <pc:docMk/>
          <pc:sldMk cId="3194978040" sldId="273"/>
        </pc:sldMkLst>
        <pc:spChg chg="mod">
          <ac:chgData name="KIM JEONG HYO" userId="d999bd0ffda0c3cb" providerId="LiveId" clId="{4AFC8798-F504-4D09-B309-7050F0E899C9}" dt="2022-10-05T12:00:30.256" v="64" actId="20577"/>
          <ac:spMkLst>
            <pc:docMk/>
            <pc:sldMk cId="3194978040" sldId="273"/>
            <ac:spMk id="2" creationId="{00000000-0000-0000-0000-000000000000}"/>
          </ac:spMkLst>
        </pc:spChg>
        <pc:spChg chg="del mod">
          <ac:chgData name="KIM JEONG HYO" userId="d999bd0ffda0c3cb" providerId="LiveId" clId="{4AFC8798-F504-4D09-B309-7050F0E899C9}" dt="2022-10-06T14:08:52.321" v="73" actId="478"/>
          <ac:spMkLst>
            <pc:docMk/>
            <pc:sldMk cId="3194978040" sldId="273"/>
            <ac:spMk id="3" creationId="{00000000-0000-0000-0000-000000000000}"/>
          </ac:spMkLst>
        </pc:spChg>
        <pc:spChg chg="add del mod">
          <ac:chgData name="KIM JEONG HYO" userId="d999bd0ffda0c3cb" providerId="LiveId" clId="{4AFC8798-F504-4D09-B309-7050F0E899C9}" dt="2022-10-06T14:19:37.855" v="391" actId="478"/>
          <ac:spMkLst>
            <pc:docMk/>
            <pc:sldMk cId="3194978040" sldId="273"/>
            <ac:spMk id="5" creationId="{AB906CD6-B268-02C4-F6E1-CEEF403C70EC}"/>
          </ac:spMkLst>
        </pc:spChg>
        <pc:spChg chg="add del mod">
          <ac:chgData name="KIM JEONG HYO" userId="d999bd0ffda0c3cb" providerId="LiveId" clId="{4AFC8798-F504-4D09-B309-7050F0E899C9}" dt="2022-10-06T14:14:00.652" v="155" actId="478"/>
          <ac:spMkLst>
            <pc:docMk/>
            <pc:sldMk cId="3194978040" sldId="273"/>
            <ac:spMk id="6" creationId="{66D7365B-68FD-0E0A-FBAF-9BF231310D31}"/>
          </ac:spMkLst>
        </pc:spChg>
        <pc:spChg chg="add del mod">
          <ac:chgData name="KIM JEONG HYO" userId="d999bd0ffda0c3cb" providerId="LiveId" clId="{4AFC8798-F504-4D09-B309-7050F0E899C9}" dt="2022-10-06T14:17:09.685" v="259" actId="478"/>
          <ac:spMkLst>
            <pc:docMk/>
            <pc:sldMk cId="3194978040" sldId="273"/>
            <ac:spMk id="7" creationId="{B9A1E9EE-0DA8-984B-FC3E-BCAA7EFBE32A}"/>
          </ac:spMkLst>
        </pc:spChg>
        <pc:spChg chg="add del mod">
          <ac:chgData name="KIM JEONG HYO" userId="d999bd0ffda0c3cb" providerId="LiveId" clId="{4AFC8798-F504-4D09-B309-7050F0E899C9}" dt="2022-10-06T17:29:24.060" v="1147" actId="478"/>
          <ac:spMkLst>
            <pc:docMk/>
            <pc:sldMk cId="3194978040" sldId="273"/>
            <ac:spMk id="8" creationId="{65CBD9C7-A6DA-80D5-4DAA-DA3CB2E8AED7}"/>
          </ac:spMkLst>
        </pc:spChg>
        <pc:spChg chg="add del mod ord">
          <ac:chgData name="KIM JEONG HYO" userId="d999bd0ffda0c3cb" providerId="LiveId" clId="{4AFC8798-F504-4D09-B309-7050F0E899C9}" dt="2022-10-06T14:16:17.545" v="256" actId="478"/>
          <ac:spMkLst>
            <pc:docMk/>
            <pc:sldMk cId="3194978040" sldId="273"/>
            <ac:spMk id="9" creationId="{4B6C7346-6408-EBCF-4BFD-380867008039}"/>
          </ac:spMkLst>
        </pc:spChg>
        <pc:spChg chg="add del mod">
          <ac:chgData name="KIM JEONG HYO" userId="d999bd0ffda0c3cb" providerId="LiveId" clId="{4AFC8798-F504-4D09-B309-7050F0E899C9}" dt="2022-10-06T14:18:01.520" v="318" actId="478"/>
          <ac:spMkLst>
            <pc:docMk/>
            <pc:sldMk cId="3194978040" sldId="273"/>
            <ac:spMk id="10" creationId="{A0E2DEC9-C4DA-AA59-7FF5-7DD68868FEC3}"/>
          </ac:spMkLst>
        </pc:spChg>
        <pc:spChg chg="add del mod">
          <ac:chgData name="KIM JEONG HYO" userId="d999bd0ffda0c3cb" providerId="LiveId" clId="{4AFC8798-F504-4D09-B309-7050F0E899C9}" dt="2022-10-06T14:18:04.734" v="319" actId="478"/>
          <ac:spMkLst>
            <pc:docMk/>
            <pc:sldMk cId="3194978040" sldId="273"/>
            <ac:spMk id="12" creationId="{8187EADF-62B8-479E-2B5B-805F0CFBAE42}"/>
          </ac:spMkLst>
        </pc:spChg>
        <pc:spChg chg="add del mod">
          <ac:chgData name="KIM JEONG HYO" userId="d999bd0ffda0c3cb" providerId="LiveId" clId="{4AFC8798-F504-4D09-B309-7050F0E899C9}" dt="2022-10-06T17:29:24.060" v="1147" actId="478"/>
          <ac:spMkLst>
            <pc:docMk/>
            <pc:sldMk cId="3194978040" sldId="273"/>
            <ac:spMk id="13" creationId="{EDB47765-334F-57F7-0696-C91218D86EEF}"/>
          </ac:spMkLst>
        </pc:spChg>
        <pc:spChg chg="add del mod">
          <ac:chgData name="KIM JEONG HYO" userId="d999bd0ffda0c3cb" providerId="LiveId" clId="{4AFC8798-F504-4D09-B309-7050F0E899C9}" dt="2022-10-06T17:29:24.060" v="1147" actId="478"/>
          <ac:spMkLst>
            <pc:docMk/>
            <pc:sldMk cId="3194978040" sldId="273"/>
            <ac:spMk id="14" creationId="{51A188D8-191D-070E-097F-DEB4229746C6}"/>
          </ac:spMkLst>
        </pc:spChg>
      </pc:sldChg>
      <pc:sldChg chg="modSp add mod modNotes">
        <pc:chgData name="KIM JEONG HYO" userId="d999bd0ffda0c3cb" providerId="LiveId" clId="{4AFC8798-F504-4D09-B309-7050F0E899C9}" dt="2022-10-06T19:17:11.408" v="6996" actId="404"/>
        <pc:sldMkLst>
          <pc:docMk/>
          <pc:sldMk cId="444638419" sldId="274"/>
        </pc:sldMkLst>
        <pc:spChg chg="mod">
          <ac:chgData name="KIM JEONG HYO" userId="d999bd0ffda0c3cb" providerId="LiveId" clId="{4AFC8798-F504-4D09-B309-7050F0E899C9}" dt="2022-10-06T19:17:11.408" v="6996" actId="404"/>
          <ac:spMkLst>
            <pc:docMk/>
            <pc:sldMk cId="444638419" sldId="274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444638419" sldId="274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444638419" sldId="274"/>
            <ac:spMk id="4" creationId="{00000000-0000-0000-0000-000000000000}"/>
          </ac:spMkLst>
        </pc:spChg>
      </pc:sldChg>
      <pc:sldChg chg="delSp del mod">
        <pc:chgData name="KIM JEONG HYO" userId="d999bd0ffda0c3cb" providerId="LiveId" clId="{4AFC8798-F504-4D09-B309-7050F0E899C9}" dt="2022-10-06T12:54:26.596" v="65" actId="47"/>
        <pc:sldMkLst>
          <pc:docMk/>
          <pc:sldMk cId="1687481950" sldId="274"/>
        </pc:sldMkLst>
        <pc:picChg chg="del">
          <ac:chgData name="KIM JEONG HYO" userId="d999bd0ffda0c3cb" providerId="LiveId" clId="{4AFC8798-F504-4D09-B309-7050F0E899C9}" dt="2022-10-05T11:59:25.258" v="37" actId="478"/>
          <ac:picMkLst>
            <pc:docMk/>
            <pc:sldMk cId="1687481950" sldId="274"/>
            <ac:picMk id="6" creationId="{5E832678-75E2-4AF8-1940-79A7577A5480}"/>
          </ac:picMkLst>
        </pc:picChg>
        <pc:picChg chg="del">
          <ac:chgData name="KIM JEONG HYO" userId="d999bd0ffda0c3cb" providerId="LiveId" clId="{4AFC8798-F504-4D09-B309-7050F0E899C9}" dt="2022-10-05T11:59:23.580" v="36" actId="478"/>
          <ac:picMkLst>
            <pc:docMk/>
            <pc:sldMk cId="1687481950" sldId="274"/>
            <ac:picMk id="8" creationId="{2259AA54-EEF4-FFA2-D796-71EE728ACFBF}"/>
          </ac:picMkLst>
        </pc:picChg>
      </pc:sldChg>
      <pc:sldChg chg="del">
        <pc:chgData name="KIM JEONG HYO" userId="d999bd0ffda0c3cb" providerId="LiveId" clId="{4AFC8798-F504-4D09-B309-7050F0E899C9}" dt="2022-10-05T11:59:26.305" v="38" actId="47"/>
        <pc:sldMkLst>
          <pc:docMk/>
          <pc:sldMk cId="1220630945" sldId="275"/>
        </pc:sldMkLst>
      </pc:sldChg>
      <pc:sldChg chg="modSp add mod ord modNotes modNotesTx">
        <pc:chgData name="KIM JEONG HYO" userId="d999bd0ffda0c3cb" providerId="LiveId" clId="{4AFC8798-F504-4D09-B309-7050F0E899C9}" dt="2022-10-06T19:17:14.709" v="6997" actId="404"/>
        <pc:sldMkLst>
          <pc:docMk/>
          <pc:sldMk cId="1953195122" sldId="275"/>
        </pc:sldMkLst>
        <pc:spChg chg="mod">
          <ac:chgData name="KIM JEONG HYO" userId="d999bd0ffda0c3cb" providerId="LiveId" clId="{4AFC8798-F504-4D09-B309-7050F0E899C9}" dt="2022-10-06T19:17:14.709" v="6997" actId="404"/>
          <ac:spMkLst>
            <pc:docMk/>
            <pc:sldMk cId="1953195122" sldId="275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953195122" sldId="275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953195122" sldId="275"/>
            <ac:spMk id="4" creationId="{00000000-0000-0000-0000-000000000000}"/>
          </ac:spMkLst>
        </pc:spChg>
      </pc:sldChg>
      <pc:sldChg chg="new del">
        <pc:chgData name="KIM JEONG HYO" userId="d999bd0ffda0c3cb" providerId="LiveId" clId="{4AFC8798-F504-4D09-B309-7050F0E899C9}" dt="2022-10-06T14:15:18.079" v="251" actId="47"/>
        <pc:sldMkLst>
          <pc:docMk/>
          <pc:sldMk cId="3414716746" sldId="275"/>
        </pc:sldMkLst>
      </pc:sldChg>
      <pc:sldChg chg="del">
        <pc:chgData name="KIM JEONG HYO" userId="d999bd0ffda0c3cb" providerId="LiveId" clId="{4AFC8798-F504-4D09-B309-7050F0E899C9}" dt="2022-10-05T11:59:28.824" v="42" actId="47"/>
        <pc:sldMkLst>
          <pc:docMk/>
          <pc:sldMk cId="3214577284" sldId="276"/>
        </pc:sldMkLst>
      </pc:sldChg>
      <pc:sldChg chg="modSp add mod modNotes modNotesTx">
        <pc:chgData name="KIM JEONG HYO" userId="d999bd0ffda0c3cb" providerId="LiveId" clId="{4AFC8798-F504-4D09-B309-7050F0E899C9}" dt="2022-10-06T21:20:07.962" v="8054" actId="15"/>
        <pc:sldMkLst>
          <pc:docMk/>
          <pc:sldMk cId="4154538139" sldId="276"/>
        </pc:sldMkLst>
        <pc:spChg chg="mod">
          <ac:chgData name="KIM JEONG HYO" userId="d999bd0ffda0c3cb" providerId="LiveId" clId="{4AFC8798-F504-4D09-B309-7050F0E899C9}" dt="2022-10-06T19:17:09.237" v="6995" actId="404"/>
          <ac:spMkLst>
            <pc:docMk/>
            <pc:sldMk cId="4154538139" sldId="276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21:20:07.962" v="8054" actId="15"/>
          <ac:spMkLst>
            <pc:docMk/>
            <pc:sldMk cId="4154538139" sldId="276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4154538139" sldId="276"/>
            <ac:spMk id="4" creationId="{00000000-0000-0000-0000-000000000000}"/>
          </ac:spMkLst>
        </pc:spChg>
      </pc:sldChg>
      <pc:sldChg chg="del">
        <pc:chgData name="KIM JEONG HYO" userId="d999bd0ffda0c3cb" providerId="LiveId" clId="{4AFC8798-F504-4D09-B309-7050F0E899C9}" dt="2022-10-05T11:59:27.520" v="40" actId="47"/>
        <pc:sldMkLst>
          <pc:docMk/>
          <pc:sldMk cId="114886027" sldId="277"/>
        </pc:sldMkLst>
      </pc:sldChg>
      <pc:sldChg chg="addSp delSp modSp add mod modNotes modNotesTx">
        <pc:chgData name="KIM JEONG HYO" userId="d999bd0ffda0c3cb" providerId="LiveId" clId="{4AFC8798-F504-4D09-B309-7050F0E899C9}" dt="2022-10-09T15:53:22.933" v="8066" actId="22"/>
        <pc:sldMkLst>
          <pc:docMk/>
          <pc:sldMk cId="1437889806" sldId="277"/>
        </pc:sldMkLst>
        <pc:spChg chg="mod">
          <ac:chgData name="KIM JEONG HYO" userId="d999bd0ffda0c3cb" providerId="LiveId" clId="{4AFC8798-F504-4D09-B309-7050F0E899C9}" dt="2022-10-06T19:17:06.013" v="6994" actId="404"/>
          <ac:spMkLst>
            <pc:docMk/>
            <pc:sldMk cId="1437889806" sldId="277"/>
            <ac:spMk id="2" creationId="{00000000-0000-0000-0000-000000000000}"/>
          </ac:spMkLst>
        </pc:spChg>
        <pc:spChg chg="add del mod">
          <ac:chgData name="KIM JEONG HYO" userId="d999bd0ffda0c3cb" providerId="LiveId" clId="{4AFC8798-F504-4D09-B309-7050F0E899C9}" dt="2022-10-09T15:53:11.369" v="8063" actId="1076"/>
          <ac:spMkLst>
            <pc:docMk/>
            <pc:sldMk cId="1437889806" sldId="277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437889806" sldId="277"/>
            <ac:spMk id="4" creationId="{00000000-0000-0000-0000-000000000000}"/>
          </ac:spMkLst>
        </pc:spChg>
        <pc:spChg chg="add del mod">
          <ac:chgData name="KIM JEONG HYO" userId="d999bd0ffda0c3cb" providerId="LiveId" clId="{4AFC8798-F504-4D09-B309-7050F0E899C9}" dt="2022-10-06T17:56:25.281" v="3135"/>
          <ac:spMkLst>
            <pc:docMk/>
            <pc:sldMk cId="1437889806" sldId="277"/>
            <ac:spMk id="5" creationId="{483A40E3-0292-3509-AA2B-807D90792AF0}"/>
          </ac:spMkLst>
        </pc:spChg>
        <pc:spChg chg="add del mod">
          <ac:chgData name="KIM JEONG HYO" userId="d999bd0ffda0c3cb" providerId="LiveId" clId="{4AFC8798-F504-4D09-B309-7050F0E899C9}" dt="2022-10-06T17:56:15.059" v="3134" actId="21"/>
          <ac:spMkLst>
            <pc:docMk/>
            <pc:sldMk cId="1437889806" sldId="277"/>
            <ac:spMk id="6" creationId="{834E9B25-9C4C-CBEE-E858-06BDB30FEE5A}"/>
          </ac:spMkLst>
        </pc:spChg>
        <pc:picChg chg="add del">
          <ac:chgData name="KIM JEONG HYO" userId="d999bd0ffda0c3cb" providerId="LiveId" clId="{4AFC8798-F504-4D09-B309-7050F0E899C9}" dt="2022-10-09T15:53:22.933" v="8066" actId="22"/>
          <ac:picMkLst>
            <pc:docMk/>
            <pc:sldMk cId="1437889806" sldId="277"/>
            <ac:picMk id="6" creationId="{6FB93217-FEC3-FAFF-94D1-88A7EB7E482B}"/>
          </ac:picMkLst>
        </pc:picChg>
        <pc:picChg chg="add mod">
          <ac:chgData name="KIM JEONG HYO" userId="d999bd0ffda0c3cb" providerId="LiveId" clId="{4AFC8798-F504-4D09-B309-7050F0E899C9}" dt="2022-10-09T15:53:14.476" v="8064" actId="14100"/>
          <ac:picMkLst>
            <pc:docMk/>
            <pc:sldMk cId="1437889806" sldId="277"/>
            <ac:picMk id="1028" creationId="{567BB1A7-7BAE-78A4-D289-5096A1B14629}"/>
          </ac:picMkLst>
        </pc:picChg>
      </pc:sldChg>
      <pc:sldChg chg="del">
        <pc:chgData name="KIM JEONG HYO" userId="d999bd0ffda0c3cb" providerId="LiveId" clId="{4AFC8798-F504-4D09-B309-7050F0E899C9}" dt="2022-10-05T11:59:27.935" v="41" actId="47"/>
        <pc:sldMkLst>
          <pc:docMk/>
          <pc:sldMk cId="1957255423" sldId="278"/>
        </pc:sldMkLst>
      </pc:sldChg>
      <pc:sldChg chg="delSp modSp add mod modNotes">
        <pc:chgData name="KIM JEONG HYO" userId="d999bd0ffda0c3cb" providerId="LiveId" clId="{4AFC8798-F504-4D09-B309-7050F0E899C9}" dt="2022-10-06T19:17:03.674" v="6993" actId="404"/>
        <pc:sldMkLst>
          <pc:docMk/>
          <pc:sldMk cId="3829602191" sldId="278"/>
        </pc:sldMkLst>
        <pc:spChg chg="mod">
          <ac:chgData name="KIM JEONG HYO" userId="d999bd0ffda0c3cb" providerId="LiveId" clId="{4AFC8798-F504-4D09-B309-7050F0E899C9}" dt="2022-10-06T19:17:03.674" v="6993" actId="404"/>
          <ac:spMkLst>
            <pc:docMk/>
            <pc:sldMk cId="3829602191" sldId="278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3829602191" sldId="278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3829602191" sldId="278"/>
            <ac:spMk id="4" creationId="{00000000-0000-0000-0000-000000000000}"/>
          </ac:spMkLst>
        </pc:spChg>
        <pc:picChg chg="del mod">
          <ac:chgData name="KIM JEONG HYO" userId="d999bd0ffda0c3cb" providerId="LiveId" clId="{4AFC8798-F504-4D09-B309-7050F0E899C9}" dt="2022-10-06T18:07:17.241" v="4105" actId="478"/>
          <ac:picMkLst>
            <pc:docMk/>
            <pc:sldMk cId="3829602191" sldId="278"/>
            <ac:picMk id="1028" creationId="{567BB1A7-7BAE-78A4-D289-5096A1B14629}"/>
          </ac:picMkLst>
        </pc:picChg>
      </pc:sldChg>
      <pc:sldChg chg="del">
        <pc:chgData name="KIM JEONG HYO" userId="d999bd0ffda0c3cb" providerId="LiveId" clId="{4AFC8798-F504-4D09-B309-7050F0E899C9}" dt="2022-10-05T11:59:27.077" v="39" actId="47"/>
        <pc:sldMkLst>
          <pc:docMk/>
          <pc:sldMk cId="467815161" sldId="279"/>
        </pc:sldMkLst>
      </pc:sldChg>
      <pc:sldChg chg="modSp add mod modNotes">
        <pc:chgData name="KIM JEONG HYO" userId="d999bd0ffda0c3cb" providerId="LiveId" clId="{4AFC8798-F504-4D09-B309-7050F0E899C9}" dt="2022-10-06T19:17:01.897" v="6992" actId="404"/>
        <pc:sldMkLst>
          <pc:docMk/>
          <pc:sldMk cId="2909894780" sldId="279"/>
        </pc:sldMkLst>
        <pc:spChg chg="mod">
          <ac:chgData name="KIM JEONG HYO" userId="d999bd0ffda0c3cb" providerId="LiveId" clId="{4AFC8798-F504-4D09-B309-7050F0E899C9}" dt="2022-10-06T19:17:01.897" v="6992" actId="404"/>
          <ac:spMkLst>
            <pc:docMk/>
            <pc:sldMk cId="2909894780" sldId="279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2909894780" sldId="279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2909894780" sldId="279"/>
            <ac:spMk id="4" creationId="{00000000-0000-0000-0000-000000000000}"/>
          </ac:spMkLst>
        </pc:spChg>
      </pc:sldChg>
      <pc:sldChg chg="addSp delSp modSp add mod modNotes">
        <pc:chgData name="KIM JEONG HYO" userId="d999bd0ffda0c3cb" providerId="LiveId" clId="{4AFC8798-F504-4D09-B309-7050F0E899C9}" dt="2022-10-09T16:04:27.173" v="8133" actId="403"/>
        <pc:sldMkLst>
          <pc:docMk/>
          <pc:sldMk cId="2821288432" sldId="280"/>
        </pc:sldMkLst>
        <pc:spChg chg="mod">
          <ac:chgData name="KIM JEONG HYO" userId="d999bd0ffda0c3cb" providerId="LiveId" clId="{4AFC8798-F504-4D09-B309-7050F0E899C9}" dt="2022-10-06T19:16:59.869" v="6991" actId="404"/>
          <ac:spMkLst>
            <pc:docMk/>
            <pc:sldMk cId="2821288432" sldId="280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9T16:04:27.173" v="8133" actId="403"/>
          <ac:spMkLst>
            <pc:docMk/>
            <pc:sldMk cId="2821288432" sldId="280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2821288432" sldId="280"/>
            <ac:spMk id="4" creationId="{00000000-0000-0000-0000-000000000000}"/>
          </ac:spMkLst>
        </pc:spChg>
        <pc:spChg chg="add del">
          <ac:chgData name="KIM JEONG HYO" userId="d999bd0ffda0c3cb" providerId="LiveId" clId="{4AFC8798-F504-4D09-B309-7050F0E899C9}" dt="2022-10-09T16:04:09.245" v="8128" actId="478"/>
          <ac:spMkLst>
            <pc:docMk/>
            <pc:sldMk cId="2821288432" sldId="280"/>
            <ac:spMk id="5" creationId="{652B624D-B6AA-B8E4-0672-2F9C319670E9}"/>
          </ac:spMkLst>
        </pc:spChg>
        <pc:picChg chg="add del mod">
          <ac:chgData name="KIM JEONG HYO" userId="d999bd0ffda0c3cb" providerId="LiveId" clId="{4AFC8798-F504-4D09-B309-7050F0E899C9}" dt="2022-10-09T16:03:27.288" v="8126" actId="478"/>
          <ac:picMkLst>
            <pc:docMk/>
            <pc:sldMk cId="2821288432" sldId="280"/>
            <ac:picMk id="3074" creationId="{DB1DC6F2-1540-4B5F-E2D0-62920743BA70}"/>
          </ac:picMkLst>
        </pc:picChg>
        <pc:picChg chg="add del mod">
          <ac:chgData name="KIM JEONG HYO" userId="d999bd0ffda0c3cb" providerId="LiveId" clId="{4AFC8798-F504-4D09-B309-7050F0E899C9}" dt="2022-10-09T16:04:20.192" v="8132" actId="478"/>
          <ac:picMkLst>
            <pc:docMk/>
            <pc:sldMk cId="2821288432" sldId="280"/>
            <ac:picMk id="3078" creationId="{7D73F02F-5890-12F5-8321-D414AF3E35BD}"/>
          </ac:picMkLst>
        </pc:picChg>
      </pc:sldChg>
      <pc:sldChg chg="modSp add mod modNotes">
        <pc:chgData name="KIM JEONG HYO" userId="d999bd0ffda0c3cb" providerId="LiveId" clId="{4AFC8798-F504-4D09-B309-7050F0E899C9}" dt="2022-10-06T21:33:41.762" v="8055" actId="403"/>
        <pc:sldMkLst>
          <pc:docMk/>
          <pc:sldMk cId="1984709710" sldId="281"/>
        </pc:sldMkLst>
        <pc:spChg chg="mod">
          <ac:chgData name="KIM JEONG HYO" userId="d999bd0ffda0c3cb" providerId="LiveId" clId="{4AFC8798-F504-4D09-B309-7050F0E899C9}" dt="2022-10-06T19:16:57.126" v="6990" actId="404"/>
          <ac:spMkLst>
            <pc:docMk/>
            <pc:sldMk cId="1984709710" sldId="281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21:33:41.762" v="8055" actId="403"/>
          <ac:spMkLst>
            <pc:docMk/>
            <pc:sldMk cId="1984709710" sldId="281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1984709710" sldId="281"/>
            <ac:spMk id="4" creationId="{00000000-0000-0000-0000-000000000000}"/>
          </ac:spMkLst>
        </pc:spChg>
      </pc:sldChg>
      <pc:sldChg chg="addSp delSp modSp add mod modNotes">
        <pc:chgData name="KIM JEONG HYO" userId="d999bd0ffda0c3cb" providerId="LiveId" clId="{4AFC8798-F504-4D09-B309-7050F0E899C9}" dt="2022-10-06T19:16:52.784" v="6989" actId="404"/>
        <pc:sldMkLst>
          <pc:docMk/>
          <pc:sldMk cId="644949585" sldId="282"/>
        </pc:sldMkLst>
        <pc:spChg chg="mod">
          <ac:chgData name="KIM JEONG HYO" userId="d999bd0ffda0c3cb" providerId="LiveId" clId="{4AFC8798-F504-4D09-B309-7050F0E899C9}" dt="2022-10-06T19:16:52.784" v="6989" actId="404"/>
          <ac:spMkLst>
            <pc:docMk/>
            <pc:sldMk cId="644949585" sldId="282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9:12:37.141" v="6516" actId="20577"/>
          <ac:spMkLst>
            <pc:docMk/>
            <pc:sldMk cId="644949585" sldId="282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k cId="644949585" sldId="282"/>
            <ac:spMk id="4" creationId="{00000000-0000-0000-0000-000000000000}"/>
          </ac:spMkLst>
        </pc:spChg>
        <pc:spChg chg="add del">
          <ac:chgData name="KIM JEONG HYO" userId="d999bd0ffda0c3cb" providerId="LiveId" clId="{4AFC8798-F504-4D09-B309-7050F0E899C9}" dt="2022-10-06T19:13:00.461" v="6518" actId="22"/>
          <ac:spMkLst>
            <pc:docMk/>
            <pc:sldMk cId="644949585" sldId="282"/>
            <ac:spMk id="6" creationId="{9A71EB76-BBF9-5A5D-7896-90C1EFCFD9DB}"/>
          </ac:spMkLst>
        </pc:spChg>
        <pc:picChg chg="add mod">
          <ac:chgData name="KIM JEONG HYO" userId="d999bd0ffda0c3cb" providerId="LiveId" clId="{4AFC8798-F504-4D09-B309-7050F0E899C9}" dt="2022-10-06T18:40:05.460" v="5922"/>
          <ac:picMkLst>
            <pc:docMk/>
            <pc:sldMk cId="644949585" sldId="282"/>
            <ac:picMk id="2050" creationId="{50342CF9-0FE3-37DB-472A-48C2CD0DBBD3}"/>
          </ac:picMkLst>
        </pc:picChg>
      </pc:sldChg>
      <pc:sldChg chg="addSp delSp modSp add mod">
        <pc:chgData name="KIM JEONG HYO" userId="d999bd0ffda0c3cb" providerId="LiveId" clId="{4AFC8798-F504-4D09-B309-7050F0E899C9}" dt="2022-10-06T19:16:48.165" v="6988" actId="404"/>
        <pc:sldMkLst>
          <pc:docMk/>
          <pc:sldMk cId="1145433155" sldId="283"/>
        </pc:sldMkLst>
        <pc:spChg chg="mod">
          <ac:chgData name="KIM JEONG HYO" userId="d999bd0ffda0c3cb" providerId="LiveId" clId="{4AFC8798-F504-4D09-B309-7050F0E899C9}" dt="2022-10-06T19:16:48.165" v="6988" actId="404"/>
          <ac:spMkLst>
            <pc:docMk/>
            <pc:sldMk cId="1145433155" sldId="283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9:16:38.231" v="6987" actId="20577"/>
          <ac:spMkLst>
            <pc:docMk/>
            <pc:sldMk cId="1145433155" sldId="283"/>
            <ac:spMk id="3" creationId="{00000000-0000-0000-0000-000000000000}"/>
          </ac:spMkLst>
        </pc:spChg>
        <pc:spChg chg="add del">
          <ac:chgData name="KIM JEONG HYO" userId="d999bd0ffda0c3cb" providerId="LiveId" clId="{4AFC8798-F504-4D09-B309-7050F0E899C9}" dt="2022-10-06T19:13:34.846" v="6522"/>
          <ac:spMkLst>
            <pc:docMk/>
            <pc:sldMk cId="1145433155" sldId="283"/>
            <ac:spMk id="5" creationId="{56FB18BB-2BA5-63A3-56FE-ADAB30F53BCE}"/>
          </ac:spMkLst>
        </pc:spChg>
        <pc:picChg chg="del">
          <ac:chgData name="KIM JEONG HYO" userId="d999bd0ffda0c3cb" providerId="LiveId" clId="{4AFC8798-F504-4D09-B309-7050F0E899C9}" dt="2022-10-06T19:13:32.301" v="6520" actId="478"/>
          <ac:picMkLst>
            <pc:docMk/>
            <pc:sldMk cId="1145433155" sldId="283"/>
            <ac:picMk id="2050" creationId="{50342CF9-0FE3-37DB-472A-48C2CD0DBBD3}"/>
          </ac:picMkLst>
        </pc:picChg>
        <pc:picChg chg="add mod">
          <ac:chgData name="KIM JEONG HYO" userId="d999bd0ffda0c3cb" providerId="LiveId" clId="{4AFC8798-F504-4D09-B309-7050F0E899C9}" dt="2022-10-06T19:13:46.468" v="6528" actId="1076"/>
          <ac:picMkLst>
            <pc:docMk/>
            <pc:sldMk cId="1145433155" sldId="283"/>
            <ac:picMk id="3076" creationId="{FE865EAE-32ED-BFD1-4E74-BB3AEFBF8569}"/>
          </ac:picMkLst>
        </pc:picChg>
      </pc:sldChg>
      <pc:sldChg chg="addSp delSp modSp add mod">
        <pc:chgData name="KIM JEONG HYO" userId="d999bd0ffda0c3cb" providerId="LiveId" clId="{4AFC8798-F504-4D09-B309-7050F0E899C9}" dt="2022-10-06T19:21:02.638" v="7531" actId="1076"/>
        <pc:sldMkLst>
          <pc:docMk/>
          <pc:sldMk cId="3178176690" sldId="284"/>
        </pc:sldMkLst>
        <pc:spChg chg="mod">
          <ac:chgData name="KIM JEONG HYO" userId="d999bd0ffda0c3cb" providerId="LiveId" clId="{4AFC8798-F504-4D09-B309-7050F0E899C9}" dt="2022-10-06T19:20:55.101" v="7529" actId="5793"/>
          <ac:spMkLst>
            <pc:docMk/>
            <pc:sldMk cId="3178176690" sldId="284"/>
            <ac:spMk id="3" creationId="{00000000-0000-0000-0000-000000000000}"/>
          </ac:spMkLst>
        </pc:spChg>
        <pc:picChg chg="del">
          <ac:chgData name="KIM JEONG HYO" userId="d999bd0ffda0c3cb" providerId="LiveId" clId="{4AFC8798-F504-4D09-B309-7050F0E899C9}" dt="2022-10-06T19:17:34.666" v="6999" actId="478"/>
          <ac:picMkLst>
            <pc:docMk/>
            <pc:sldMk cId="3178176690" sldId="284"/>
            <ac:picMk id="3076" creationId="{FE865EAE-32ED-BFD1-4E74-BB3AEFBF8569}"/>
          </ac:picMkLst>
        </pc:picChg>
        <pc:picChg chg="add mod">
          <ac:chgData name="KIM JEONG HYO" userId="d999bd0ffda0c3cb" providerId="LiveId" clId="{4AFC8798-F504-4D09-B309-7050F0E899C9}" dt="2022-10-06T19:21:02.638" v="7531" actId="1076"/>
          <ac:picMkLst>
            <pc:docMk/>
            <pc:sldMk cId="3178176690" sldId="284"/>
            <ac:picMk id="4098" creationId="{C8E6C061-FDE2-C598-2E92-D43C2CB564F0}"/>
          </ac:picMkLst>
        </pc:picChg>
      </pc:sldChg>
      <pc:sldChg chg="modSp add mod">
        <pc:chgData name="KIM JEONG HYO" userId="d999bd0ffda0c3cb" providerId="LiveId" clId="{4AFC8798-F504-4D09-B309-7050F0E899C9}" dt="2022-10-06T19:23:41.774" v="7857" actId="20577"/>
        <pc:sldMkLst>
          <pc:docMk/>
          <pc:sldMk cId="387356278" sldId="285"/>
        </pc:sldMkLst>
        <pc:spChg chg="mod">
          <ac:chgData name="KIM JEONG HYO" userId="d999bd0ffda0c3cb" providerId="LiveId" clId="{4AFC8798-F504-4D09-B309-7050F0E899C9}" dt="2022-10-06T19:23:41.774" v="7857" actId="20577"/>
          <ac:spMkLst>
            <pc:docMk/>
            <pc:sldMk cId="387356278" sldId="285"/>
            <ac:spMk id="3" creationId="{00000000-0000-0000-0000-000000000000}"/>
          </ac:spMkLst>
        </pc:spChg>
        <pc:picChg chg="mod">
          <ac:chgData name="KIM JEONG HYO" userId="d999bd0ffda0c3cb" providerId="LiveId" clId="{4AFC8798-F504-4D09-B309-7050F0E899C9}" dt="2022-10-06T19:21:11.323" v="7533" actId="18131"/>
          <ac:picMkLst>
            <pc:docMk/>
            <pc:sldMk cId="387356278" sldId="285"/>
            <ac:picMk id="4098" creationId="{C8E6C061-FDE2-C598-2E92-D43C2CB564F0}"/>
          </ac:picMkLst>
        </pc:picChg>
      </pc:sldChg>
      <pc:sldChg chg="addSp delSp modSp add del mod">
        <pc:chgData name="KIM JEONG HYO" userId="d999bd0ffda0c3cb" providerId="LiveId" clId="{4AFC8798-F504-4D09-B309-7050F0E899C9}" dt="2022-10-09T16:04:49.319" v="8134" actId="47"/>
        <pc:sldMkLst>
          <pc:docMk/>
          <pc:sldMk cId="1668770484" sldId="286"/>
        </pc:sldMkLst>
        <pc:spChg chg="mod">
          <ac:chgData name="KIM JEONG HYO" userId="d999bd0ffda0c3cb" providerId="LiveId" clId="{4AFC8798-F504-4D09-B309-7050F0E899C9}" dt="2022-10-06T21:33:56.513" v="8056" actId="403"/>
          <ac:spMkLst>
            <pc:docMk/>
            <pc:sldMk cId="1668770484" sldId="286"/>
            <ac:spMk id="3" creationId="{00000000-0000-0000-0000-000000000000}"/>
          </ac:spMkLst>
        </pc:spChg>
        <pc:picChg chg="del">
          <ac:chgData name="KIM JEONG HYO" userId="d999bd0ffda0c3cb" providerId="LiveId" clId="{4AFC8798-F504-4D09-B309-7050F0E899C9}" dt="2022-10-06T19:23:50.301" v="7859" actId="478"/>
          <ac:picMkLst>
            <pc:docMk/>
            <pc:sldMk cId="1668770484" sldId="286"/>
            <ac:picMk id="4098" creationId="{C8E6C061-FDE2-C598-2E92-D43C2CB564F0}"/>
          </ac:picMkLst>
        </pc:picChg>
        <pc:picChg chg="add del">
          <ac:chgData name="KIM JEONG HYO" userId="d999bd0ffda0c3cb" providerId="LiveId" clId="{4AFC8798-F504-4D09-B309-7050F0E899C9}" dt="2022-10-06T22:17:43.940" v="8058"/>
          <ac:picMkLst>
            <pc:docMk/>
            <pc:sldMk cId="1668770484" sldId="286"/>
            <ac:picMk id="5122" creationId="{870A6157-EDDD-0DD6-EAC4-F59308315478}"/>
          </ac:picMkLst>
        </pc:picChg>
      </pc:sldChg>
      <pc:sldChg chg="addSp delSp modSp add mod">
        <pc:chgData name="KIM JEONG HYO" userId="d999bd0ffda0c3cb" providerId="LiveId" clId="{4AFC8798-F504-4D09-B309-7050F0E899C9}" dt="2022-10-09T16:02:55.167" v="8123" actId="20577"/>
        <pc:sldMkLst>
          <pc:docMk/>
          <pc:sldMk cId="1212368214" sldId="287"/>
        </pc:sldMkLst>
        <pc:spChg chg="mod">
          <ac:chgData name="KIM JEONG HYO" userId="d999bd0ffda0c3cb" providerId="LiveId" clId="{4AFC8798-F504-4D09-B309-7050F0E899C9}" dt="2022-10-09T16:02:55.167" v="8123" actId="20577"/>
          <ac:spMkLst>
            <pc:docMk/>
            <pc:sldMk cId="1212368214" sldId="287"/>
            <ac:spMk id="2" creationId="{00000000-0000-0000-0000-000000000000}"/>
          </ac:spMkLst>
        </pc:spChg>
        <pc:spChg chg="del">
          <ac:chgData name="KIM JEONG HYO" userId="d999bd0ffda0c3cb" providerId="LiveId" clId="{4AFC8798-F504-4D09-B309-7050F0E899C9}" dt="2022-10-09T15:59:27.285" v="8068" actId="478"/>
          <ac:spMkLst>
            <pc:docMk/>
            <pc:sldMk cId="1212368214" sldId="287"/>
            <ac:spMk id="3" creationId="{00000000-0000-0000-0000-000000000000}"/>
          </ac:spMkLst>
        </pc:spChg>
        <pc:spChg chg="add del mod">
          <ac:chgData name="KIM JEONG HYO" userId="d999bd0ffda0c3cb" providerId="LiveId" clId="{4AFC8798-F504-4D09-B309-7050F0E899C9}" dt="2022-10-09T15:59:33.515" v="8070" actId="478"/>
          <ac:spMkLst>
            <pc:docMk/>
            <pc:sldMk cId="1212368214" sldId="287"/>
            <ac:spMk id="6" creationId="{D770D416-3E92-2E71-F54D-14B1F02EB66B}"/>
          </ac:spMkLst>
        </pc:spChg>
        <pc:picChg chg="add mod">
          <ac:chgData name="KIM JEONG HYO" userId="d999bd0ffda0c3cb" providerId="LiveId" clId="{4AFC8798-F504-4D09-B309-7050F0E899C9}" dt="2022-10-09T15:59:35.426" v="8071" actId="1076"/>
          <ac:picMkLst>
            <pc:docMk/>
            <pc:sldMk cId="1212368214" sldId="287"/>
            <ac:picMk id="1026" creationId="{5D1C43FB-ADB9-1392-9F70-AB716F0E8E3F}"/>
          </ac:picMkLst>
        </pc:picChg>
      </pc:sldChg>
      <pc:sldChg chg="addSp delSp modSp add mod">
        <pc:chgData name="KIM JEONG HYO" userId="d999bd0ffda0c3cb" providerId="LiveId" clId="{4AFC8798-F504-4D09-B309-7050F0E899C9}" dt="2022-10-09T16:02:35.582" v="8093" actId="20577"/>
        <pc:sldMkLst>
          <pc:docMk/>
          <pc:sldMk cId="3078674876" sldId="288"/>
        </pc:sldMkLst>
        <pc:spChg chg="mod">
          <ac:chgData name="KIM JEONG HYO" userId="d999bd0ffda0c3cb" providerId="LiveId" clId="{4AFC8798-F504-4D09-B309-7050F0E899C9}" dt="2022-10-09T16:02:35.582" v="8093" actId="20577"/>
          <ac:spMkLst>
            <pc:docMk/>
            <pc:sldMk cId="3078674876" sldId="288"/>
            <ac:spMk id="2" creationId="{00000000-0000-0000-0000-000000000000}"/>
          </ac:spMkLst>
        </pc:spChg>
        <pc:picChg chg="del">
          <ac:chgData name="KIM JEONG HYO" userId="d999bd0ffda0c3cb" providerId="LiveId" clId="{4AFC8798-F504-4D09-B309-7050F0E899C9}" dt="2022-10-09T16:00:04.326" v="8073" actId="478"/>
          <ac:picMkLst>
            <pc:docMk/>
            <pc:sldMk cId="3078674876" sldId="288"/>
            <ac:picMk id="1026" creationId="{5D1C43FB-ADB9-1392-9F70-AB716F0E8E3F}"/>
          </ac:picMkLst>
        </pc:picChg>
        <pc:picChg chg="add mod">
          <ac:chgData name="KIM JEONG HYO" userId="d999bd0ffda0c3cb" providerId="LiveId" clId="{4AFC8798-F504-4D09-B309-7050F0E899C9}" dt="2022-10-09T16:00:14.406" v="8077" actId="1076"/>
          <ac:picMkLst>
            <pc:docMk/>
            <pc:sldMk cId="3078674876" sldId="288"/>
            <ac:picMk id="2050" creationId="{95B91457-7A31-DB30-64A5-0C10D3ED8158}"/>
          </ac:picMkLst>
        </pc:picChg>
      </pc:sldChg>
      <pc:sldChg chg="addSp delSp modSp add mod">
        <pc:chgData name="KIM JEONG HYO" userId="d999bd0ffda0c3cb" providerId="LiveId" clId="{4AFC8798-F504-4D09-B309-7050F0E899C9}" dt="2022-10-09T16:05:54.740" v="8140" actId="1076"/>
        <pc:sldMkLst>
          <pc:docMk/>
          <pc:sldMk cId="2306018941" sldId="289"/>
        </pc:sldMkLst>
        <pc:spChg chg="del">
          <ac:chgData name="KIM JEONG HYO" userId="d999bd0ffda0c3cb" providerId="LiveId" clId="{4AFC8798-F504-4D09-B309-7050F0E899C9}" dt="2022-10-09T16:05:46.752" v="8136" actId="478"/>
          <ac:spMkLst>
            <pc:docMk/>
            <pc:sldMk cId="2306018941" sldId="289"/>
            <ac:spMk id="3" creationId="{00000000-0000-0000-0000-000000000000}"/>
          </ac:spMkLst>
        </pc:spChg>
        <pc:spChg chg="add del mod">
          <ac:chgData name="KIM JEONG HYO" userId="d999bd0ffda0c3cb" providerId="LiveId" clId="{4AFC8798-F504-4D09-B309-7050F0E899C9}" dt="2022-10-09T16:05:52.268" v="8139"/>
          <ac:spMkLst>
            <pc:docMk/>
            <pc:sldMk cId="2306018941" sldId="289"/>
            <ac:spMk id="6" creationId="{9BEF50F5-3E4A-5D4D-ED53-D91CE8A02D1B}"/>
          </ac:spMkLst>
        </pc:spChg>
        <pc:picChg chg="del">
          <ac:chgData name="KIM JEONG HYO" userId="d999bd0ffda0c3cb" providerId="LiveId" clId="{4AFC8798-F504-4D09-B309-7050F0E899C9}" dt="2022-10-09T16:05:48.083" v="8137" actId="478"/>
          <ac:picMkLst>
            <pc:docMk/>
            <pc:sldMk cId="2306018941" sldId="289"/>
            <ac:picMk id="1028" creationId="{567BB1A7-7BAE-78A4-D289-5096A1B14629}"/>
          </ac:picMkLst>
        </pc:picChg>
        <pc:picChg chg="add mod">
          <ac:chgData name="KIM JEONG HYO" userId="d999bd0ffda0c3cb" providerId="LiveId" clId="{4AFC8798-F504-4D09-B309-7050F0E899C9}" dt="2022-10-09T16:05:54.740" v="8140" actId="1076"/>
          <ac:picMkLst>
            <pc:docMk/>
            <pc:sldMk cId="2306018941" sldId="289"/>
            <ac:picMk id="4098" creationId="{3C26BE8B-7CBB-2E59-3A8F-CA8E33608C1A}"/>
          </ac:picMkLst>
        </pc:picChg>
      </pc:sldChg>
      <pc:sldMasterChg chg="modSp modSldLayout">
        <pc:chgData name="KIM JEONG HYO" userId="d999bd0ffda0c3cb" providerId="LiveId" clId="{4AFC8798-F504-4D09-B309-7050F0E899C9}" dt="2022-10-06T18:40:05.460" v="5922"/>
        <pc:sldMasterMkLst>
          <pc:docMk/>
          <pc:sldMasterMk cId="2217509297" sldId="2147483660"/>
        </pc:sldMasterMkLst>
        <pc:spChg chg="mod">
          <ac:chgData name="KIM JEONG HYO" userId="d999bd0ffda0c3cb" providerId="LiveId" clId="{4AFC8798-F504-4D09-B309-7050F0E899C9}" dt="2022-10-06T18:40:05.460" v="5922"/>
          <ac:spMkLst>
            <pc:docMk/>
            <pc:sldMasterMk cId="2217509297" sldId="2147483660"/>
            <ac:spMk id="2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asterMk cId="2217509297" sldId="2147483660"/>
            <ac:spMk id="3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asterMk cId="2217509297" sldId="2147483660"/>
            <ac:spMk id="4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asterMk cId="2217509297" sldId="2147483660"/>
            <ac:spMk id="5" creationId="{00000000-0000-0000-0000-000000000000}"/>
          </ac:spMkLst>
        </pc:spChg>
        <pc:spChg chg="mod">
          <ac:chgData name="KIM JEONG HYO" userId="d999bd0ffda0c3cb" providerId="LiveId" clId="{4AFC8798-F504-4D09-B309-7050F0E899C9}" dt="2022-10-06T18:40:05.460" v="5922"/>
          <ac:spMkLst>
            <pc:docMk/>
            <pc:sldMasterMk cId="2217509297" sldId="2147483660"/>
            <ac:spMk id="6" creationId="{00000000-0000-0000-0000-000000000000}"/>
          </ac:spMkLst>
        </pc:sp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685912972" sldId="2147483672"/>
            <pc:sldLayoutMk cId="4281370117" sldId="2147483661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685912972" sldId="2147483672"/>
              <pc:sldLayoutMk cId="4281370117" sldId="2147483661"/>
              <ac:spMk id="3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685912972" sldId="2147483672"/>
              <pc:sldLayoutMk cId="4281370117" sldId="2147483661"/>
              <ac:spMk id="7" creationId="{00000000-0000-0000-0000-000000000000}"/>
            </ac:spMkLst>
          </pc:spChg>
          <pc:cxnChg chg="mod">
            <ac:chgData name="KIM JEONG HYO" userId="d999bd0ffda0c3cb" providerId="LiveId" clId="{4AFC8798-F504-4D09-B309-7050F0E899C9}" dt="2022-10-06T18:40:05.460" v="5922"/>
            <ac:cxnSpMkLst>
              <pc:docMk/>
              <pc:sldMasterMk cId="2685912972" sldId="2147483672"/>
              <pc:sldLayoutMk cId="4281370117" sldId="2147483661"/>
              <ac:cxnSpMk id="8" creationId="{00000000-0000-0000-0000-000000000000}"/>
            </ac:cxnSpMkLst>
          </pc:cxn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685912972" sldId="2147483672"/>
            <pc:sldLayoutMk cId="336285308" sldId="2147483662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685912972" sldId="2147483672"/>
              <pc:sldLayoutMk cId="336285308" sldId="2147483662"/>
              <ac:spMk id="7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685912972" sldId="2147483672"/>
              <pc:sldLayoutMk cId="336285308" sldId="2147483662"/>
              <ac:spMk id="8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685912972" sldId="2147483672"/>
              <pc:sldLayoutMk cId="336285308" sldId="2147483662"/>
              <ac:spMk id="9" creationId="{00000000-0000-0000-0000-000000000000}"/>
            </ac:spMkLst>
          </pc:spChg>
          <pc:picChg chg="mod">
            <ac:chgData name="KIM JEONG HYO" userId="d999bd0ffda0c3cb" providerId="LiveId" clId="{4AFC8798-F504-4D09-B309-7050F0E899C9}" dt="2022-10-06T18:40:05.460" v="5922"/>
            <ac:picMkLst>
              <pc:docMk/>
              <pc:sldMasterMk cId="2685912972" sldId="2147483672"/>
              <pc:sldLayoutMk cId="336285308" sldId="2147483662"/>
              <ac:picMk id="11" creationId="{00000000-0000-0000-0000-000000000000}"/>
            </ac:picMkLst>
          </pc:picChg>
          <pc:cxnChg chg="mod">
            <ac:chgData name="KIM JEONG HYO" userId="d999bd0ffda0c3cb" providerId="LiveId" clId="{4AFC8798-F504-4D09-B309-7050F0E899C9}" dt="2022-10-06T18:40:05.460" v="5922"/>
            <ac:cxnSpMkLst>
              <pc:docMk/>
              <pc:sldMasterMk cId="2685912972" sldId="2147483672"/>
              <pc:sldLayoutMk cId="336285308" sldId="2147483662"/>
              <ac:cxnSpMk id="10" creationId="{00000000-0000-0000-0000-000000000000}"/>
            </ac:cxnSpMkLst>
          </pc:cxn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3581450058" sldId="2147483663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3581450058" sldId="2147483663"/>
              <ac:spMk id="2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3581450058" sldId="2147483663"/>
              <ac:spMk id="3" creationId="{00000000-0000-0000-0000-000000000000}"/>
            </ac:spMkLst>
          </pc:sp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2268001599" sldId="2147483664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268001599" sldId="2147483664"/>
              <ac:spMk id="3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268001599" sldId="2147483664"/>
              <ac:spMk id="4" creationId="{00000000-0000-0000-0000-000000000000}"/>
            </ac:spMkLst>
          </pc:sp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2361459586" sldId="2147483665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361459586" sldId="2147483665"/>
              <ac:spMk id="2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361459586" sldId="2147483665"/>
              <ac:spMk id="3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361459586" sldId="2147483665"/>
              <ac:spMk id="4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361459586" sldId="2147483665"/>
              <ac:spMk id="5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2361459586" sldId="2147483665"/>
              <ac:spMk id="6" creationId="{00000000-0000-0000-0000-000000000000}"/>
            </ac:spMkLst>
          </pc:sp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753606432" sldId="2147483668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753606432" sldId="2147483668"/>
              <ac:spMk id="2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753606432" sldId="2147483668"/>
              <ac:spMk id="3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753606432" sldId="2147483668"/>
              <ac:spMk id="4" creationId="{00000000-0000-0000-0000-000000000000}"/>
            </ac:spMkLst>
          </pc:sp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1803391898" sldId="2147483669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1803391898" sldId="2147483669"/>
              <ac:spMk id="2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1803391898" sldId="2147483669"/>
              <ac:spMk id="3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1803391898" sldId="2147483669"/>
              <ac:spMk id="4" creationId="{00000000-0000-0000-0000-000000000000}"/>
            </ac:spMkLst>
          </pc:spChg>
        </pc:sldLayoutChg>
        <pc:sldLayoutChg chg="modSp">
          <pc:chgData name="KIM JEONG HYO" userId="d999bd0ffda0c3cb" providerId="LiveId" clId="{4AFC8798-F504-4D09-B309-7050F0E899C9}" dt="2022-10-06T18:40:05.460" v="5922"/>
          <pc:sldLayoutMkLst>
            <pc:docMk/>
            <pc:sldMasterMk cId="2217509297" sldId="2147483660"/>
            <pc:sldLayoutMk cId="655723524" sldId="2147483671"/>
          </pc:sldLayoutMkLst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655723524" sldId="2147483671"/>
              <ac:spMk id="2" creationId="{00000000-0000-0000-0000-000000000000}"/>
            </ac:spMkLst>
          </pc:spChg>
          <pc:spChg chg="mod">
            <ac:chgData name="KIM JEONG HYO" userId="d999bd0ffda0c3cb" providerId="LiveId" clId="{4AFC8798-F504-4D09-B309-7050F0E899C9}" dt="2022-10-06T18:40:05.460" v="5922"/>
            <ac:spMkLst>
              <pc:docMk/>
              <pc:sldMasterMk cId="2217509297" sldId="2147483660"/>
              <pc:sldLayoutMk cId="655723524" sldId="2147483671"/>
              <ac:spMk id="3" creationId="{00000000-0000-0000-0000-000000000000}"/>
            </ac:spMkLst>
          </pc:spChg>
        </pc:sldLayoutChg>
      </pc:sldMasterChg>
      <pc:sldMasterChg chg="modSldLayout">
        <pc:chgData name="KIM JEONG HYO" userId="d999bd0ffda0c3cb" providerId="LiveId" clId="{4AFC8798-F504-4D09-B309-7050F0E899C9}" dt="2022-10-06T18:40:05.460" v="5922"/>
        <pc:sldMasterMkLst>
          <pc:docMk/>
          <pc:sldMasterMk cId="2685912972" sldId="2147483672"/>
        </pc:sldMasterMkLst>
        <pc:sldLayoutChg chg="addSp">
          <pc:chgData name="KIM JEONG HYO" userId="d999bd0ffda0c3cb" providerId="LiveId" clId="{4AFC8798-F504-4D09-B309-7050F0E899C9}" dt="2022-10-06T18:40:05.460" v="5922"/>
          <pc:sldLayoutMkLst>
            <pc:docMk/>
            <pc:sldMasterMk cId="2685912972" sldId="2147483672"/>
            <pc:sldLayoutMk cId="2137602722" sldId="2147483673"/>
          </pc:sldLayoutMkLst>
          <pc:cxnChg chg="add">
            <ac:chgData name="KIM JEONG HYO" userId="d999bd0ffda0c3cb" providerId="LiveId" clId="{4AFC8798-F504-4D09-B309-7050F0E899C9}" dt="2022-10-06T18:40:05.460" v="5922"/>
            <ac:cxnSpMkLst>
              <pc:docMk/>
              <pc:sldMasterMk cId="2685912972" sldId="2147483672"/>
              <pc:sldLayoutMk cId="2137602722" sldId="2147483673"/>
              <ac:cxnSpMk id="7" creationId="{BC0E9F18-BE39-BCB4-7154-998D708505F4}"/>
            </ac:cxnSpMkLst>
          </pc:cxnChg>
        </pc:sldLayoutChg>
        <pc:sldLayoutChg chg="addSp">
          <pc:chgData name="KIM JEONG HYO" userId="d999bd0ffda0c3cb" providerId="LiveId" clId="{4AFC8798-F504-4D09-B309-7050F0E899C9}" dt="2022-10-06T18:40:05.460" v="5922"/>
          <pc:sldLayoutMkLst>
            <pc:docMk/>
            <pc:sldMasterMk cId="2685912972" sldId="2147483672"/>
            <pc:sldLayoutMk cId="3549146318" sldId="2147483674"/>
          </pc:sldLayoutMkLst>
          <pc:picChg chg="add">
            <ac:chgData name="KIM JEONG HYO" userId="d999bd0ffda0c3cb" providerId="LiveId" clId="{4AFC8798-F504-4D09-B309-7050F0E899C9}" dt="2022-10-06T18:40:05.460" v="5922"/>
            <ac:picMkLst>
              <pc:docMk/>
              <pc:sldMasterMk cId="2685912972" sldId="2147483672"/>
              <pc:sldLayoutMk cId="3549146318" sldId="2147483674"/>
              <ac:picMk id="8" creationId="{426FF211-A69D-7780-C19C-0A99370FC1F7}"/>
            </ac:picMkLst>
          </pc:picChg>
          <pc:cxnChg chg="add">
            <ac:chgData name="KIM JEONG HYO" userId="d999bd0ffda0c3cb" providerId="LiveId" clId="{4AFC8798-F504-4D09-B309-7050F0E899C9}" dt="2022-10-06T18:40:05.460" v="5922"/>
            <ac:cxnSpMkLst>
              <pc:docMk/>
              <pc:sldMasterMk cId="2685912972" sldId="2147483672"/>
              <pc:sldLayoutMk cId="3549146318" sldId="2147483674"/>
              <ac:cxnSpMk id="7" creationId="{CD906005-E2B8-0265-7C96-67562211C802}"/>
            </ac:cxnSpMkLst>
          </pc:cxnChg>
        </pc:sldLayoutChg>
      </pc:sldMasterChg>
    </pc:docChg>
  </pc:docChgLst>
  <pc:docChgLst>
    <pc:chgData name="KIM JEONG HYO" userId="d999bd0ffda0c3cb" providerId="LiveId" clId="{AFCC3814-E7EB-4BAC-A7B0-A188BB4DC8EA}"/>
    <pc:docChg chg="undo custSel addSld delSld modSld">
      <pc:chgData name="KIM JEONG HYO" userId="d999bd0ffda0c3cb" providerId="LiveId" clId="{AFCC3814-E7EB-4BAC-A7B0-A188BB4DC8EA}" dt="2022-06-19T16:17:41.504" v="674" actId="20577"/>
      <pc:docMkLst>
        <pc:docMk/>
      </pc:docMkLst>
      <pc:sldChg chg="modSp mod">
        <pc:chgData name="KIM JEONG HYO" userId="d999bd0ffda0c3cb" providerId="LiveId" clId="{AFCC3814-E7EB-4BAC-A7B0-A188BB4DC8EA}" dt="2022-06-19T16:06:01.776" v="175"/>
        <pc:sldMkLst>
          <pc:docMk/>
          <pc:sldMk cId="2980484718" sldId="258"/>
        </pc:sldMkLst>
        <pc:spChg chg="mod">
          <ac:chgData name="KIM JEONG HYO" userId="d999bd0ffda0c3cb" providerId="LiveId" clId="{AFCC3814-E7EB-4BAC-A7B0-A188BB4DC8EA}" dt="2022-06-19T16:06:01.776" v="175"/>
          <ac:spMkLst>
            <pc:docMk/>
            <pc:sldMk cId="2980484718" sldId="258"/>
            <ac:spMk id="3" creationId="{00000000-0000-0000-0000-000000000000}"/>
          </ac:spMkLst>
        </pc:spChg>
      </pc:sldChg>
      <pc:sldChg chg="addSp delSp modSp del">
        <pc:chgData name="KIM JEONG HYO" userId="d999bd0ffda0c3cb" providerId="LiveId" clId="{AFCC3814-E7EB-4BAC-A7B0-A188BB4DC8EA}" dt="2022-06-19T16:04:40.541" v="112" actId="47"/>
        <pc:sldMkLst>
          <pc:docMk/>
          <pc:sldMk cId="3390306513" sldId="260"/>
        </pc:sldMkLst>
        <pc:spChg chg="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2" creationId="{00000000-0000-0000-0000-000000000000}"/>
          </ac:spMkLst>
        </pc:spChg>
        <pc:spChg chg="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3" creationId="{00000000-0000-0000-0000-000000000000}"/>
          </ac:spMkLst>
        </pc:spChg>
        <pc:spChg chg="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4" creationId="{00000000-0000-0000-0000-000000000000}"/>
          </ac:spMkLst>
        </pc:spChg>
        <pc:spChg chg="add del 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5" creationId="{B7373C32-C108-EC35-BA73-B600207E46C8}"/>
          </ac:spMkLst>
        </pc:spChg>
        <pc:spChg chg="add del 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6" creationId="{E1ABA9FC-6C87-AC6E-6BD0-936EFC2DCB1F}"/>
          </ac:spMkLst>
        </pc:spChg>
        <pc:spChg chg="add del mod">
          <ac:chgData name="KIM JEONG HYO" userId="d999bd0ffda0c3cb" providerId="LiveId" clId="{AFCC3814-E7EB-4BAC-A7B0-A188BB4DC8EA}" dt="2022-06-19T16:03:41.278" v="2"/>
          <ac:spMkLst>
            <pc:docMk/>
            <pc:sldMk cId="3390306513" sldId="260"/>
            <ac:spMk id="7" creationId="{D74235AD-353A-F320-A234-EF2768EFEAE2}"/>
          </ac:spMkLst>
        </pc:spChg>
      </pc:sldChg>
      <pc:sldChg chg="addSp delSp modSp mod">
        <pc:chgData name="KIM JEONG HYO" userId="d999bd0ffda0c3cb" providerId="LiveId" clId="{AFCC3814-E7EB-4BAC-A7B0-A188BB4DC8EA}" dt="2022-06-19T16:17:41.504" v="674" actId="20577"/>
        <pc:sldMkLst>
          <pc:docMk/>
          <pc:sldMk cId="3444872423" sldId="261"/>
        </pc:sldMkLst>
        <pc:spChg chg="mod">
          <ac:chgData name="KIM JEONG HYO" userId="d999bd0ffda0c3cb" providerId="LiveId" clId="{AFCC3814-E7EB-4BAC-A7B0-A188BB4DC8EA}" dt="2022-06-19T16:04:40.085" v="111"/>
          <ac:spMkLst>
            <pc:docMk/>
            <pc:sldMk cId="3444872423" sldId="261"/>
            <ac:spMk id="2" creationId="{00000000-0000-0000-0000-000000000000}"/>
          </ac:spMkLst>
        </pc:spChg>
        <pc:spChg chg="mod">
          <ac:chgData name="KIM JEONG HYO" userId="d999bd0ffda0c3cb" providerId="LiveId" clId="{AFCC3814-E7EB-4BAC-A7B0-A188BB4DC8EA}" dt="2022-06-19T16:11:23.258" v="639" actId="20577"/>
          <ac:spMkLst>
            <pc:docMk/>
            <pc:sldMk cId="3444872423" sldId="261"/>
            <ac:spMk id="3" creationId="{00000000-0000-0000-0000-000000000000}"/>
          </ac:spMkLst>
        </pc:spChg>
        <pc:spChg chg="mod">
          <ac:chgData name="KIM JEONG HYO" userId="d999bd0ffda0c3cb" providerId="LiveId" clId="{AFCC3814-E7EB-4BAC-A7B0-A188BB4DC8EA}" dt="2022-06-19T16:03:38.886" v="1"/>
          <ac:spMkLst>
            <pc:docMk/>
            <pc:sldMk cId="3444872423" sldId="261"/>
            <ac:spMk id="4" creationId="{00000000-0000-0000-0000-000000000000}"/>
          </ac:spMkLst>
        </pc:spChg>
        <pc:spChg chg="add del mod">
          <ac:chgData name="KIM JEONG HYO" userId="d999bd0ffda0c3cb" providerId="LiveId" clId="{AFCC3814-E7EB-4BAC-A7B0-A188BB4DC8EA}" dt="2022-06-19T16:03:36.102" v="0"/>
          <ac:spMkLst>
            <pc:docMk/>
            <pc:sldMk cId="3444872423" sldId="261"/>
            <ac:spMk id="6" creationId="{7C0F5A01-BE94-AB29-596A-1CD13A898C4C}"/>
          </ac:spMkLst>
        </pc:spChg>
        <pc:spChg chg="add del mod">
          <ac:chgData name="KIM JEONG HYO" userId="d999bd0ffda0c3cb" providerId="LiveId" clId="{AFCC3814-E7EB-4BAC-A7B0-A188BB4DC8EA}" dt="2022-06-19T16:03:36.102" v="0"/>
          <ac:spMkLst>
            <pc:docMk/>
            <pc:sldMk cId="3444872423" sldId="261"/>
            <ac:spMk id="7" creationId="{C5D22BF1-AEA8-F2FD-D8F1-6FFD14679931}"/>
          </ac:spMkLst>
        </pc:spChg>
        <pc:spChg chg="add del mod">
          <ac:chgData name="KIM JEONG HYO" userId="d999bd0ffda0c3cb" providerId="LiveId" clId="{AFCC3814-E7EB-4BAC-A7B0-A188BB4DC8EA}" dt="2022-06-19T16:03:36.102" v="0"/>
          <ac:spMkLst>
            <pc:docMk/>
            <pc:sldMk cId="3444872423" sldId="261"/>
            <ac:spMk id="8" creationId="{CBD05654-F14B-231C-689A-D50B0CB3A3FC}"/>
          </ac:spMkLst>
        </pc:spChg>
        <pc:spChg chg="add del mod">
          <ac:chgData name="KIM JEONG HYO" userId="d999bd0ffda0c3cb" providerId="LiveId" clId="{AFCC3814-E7EB-4BAC-A7B0-A188BB4DC8EA}" dt="2022-06-19T16:03:38.886" v="1"/>
          <ac:spMkLst>
            <pc:docMk/>
            <pc:sldMk cId="3444872423" sldId="261"/>
            <ac:spMk id="9" creationId="{0D70DBA0-EBB2-9363-0F5D-62FB2FAB54A6}"/>
          </ac:spMkLst>
        </pc:spChg>
        <pc:spChg chg="add del mod">
          <ac:chgData name="KIM JEONG HYO" userId="d999bd0ffda0c3cb" providerId="LiveId" clId="{AFCC3814-E7EB-4BAC-A7B0-A188BB4DC8EA}" dt="2022-06-19T16:03:38.886" v="1"/>
          <ac:spMkLst>
            <pc:docMk/>
            <pc:sldMk cId="3444872423" sldId="261"/>
            <ac:spMk id="10" creationId="{696CE7D3-8706-AA10-5C2D-6D0E73878466}"/>
          </ac:spMkLst>
        </pc:spChg>
        <pc:spChg chg="add del mod">
          <ac:chgData name="KIM JEONG HYO" userId="d999bd0ffda0c3cb" providerId="LiveId" clId="{AFCC3814-E7EB-4BAC-A7B0-A188BB4DC8EA}" dt="2022-06-19T16:03:38.886" v="1"/>
          <ac:spMkLst>
            <pc:docMk/>
            <pc:sldMk cId="3444872423" sldId="261"/>
            <ac:spMk id="11" creationId="{5409AD31-F8A3-F49C-33D6-7E9D7769C1CC}"/>
          </ac:spMkLst>
        </pc:spChg>
        <pc:graphicFrameChg chg="mod modGraphic">
          <ac:chgData name="KIM JEONG HYO" userId="d999bd0ffda0c3cb" providerId="LiveId" clId="{AFCC3814-E7EB-4BAC-A7B0-A188BB4DC8EA}" dt="2022-06-19T16:17:41.504" v="674" actId="20577"/>
          <ac:graphicFrameMkLst>
            <pc:docMk/>
            <pc:sldMk cId="3444872423" sldId="261"/>
            <ac:graphicFrameMk id="5" creationId="{00000000-0000-0000-0000-000000000000}"/>
          </ac:graphicFrameMkLst>
        </pc:graphicFrameChg>
      </pc:sldChg>
      <pc:sldChg chg="modSp add mod">
        <pc:chgData name="KIM JEONG HYO" userId="d999bd0ffda0c3cb" providerId="LiveId" clId="{AFCC3814-E7EB-4BAC-A7B0-A188BB4DC8EA}" dt="2022-06-19T16:13:11.867" v="647" actId="403"/>
        <pc:sldMkLst>
          <pc:docMk/>
          <pc:sldMk cId="2332468274" sldId="262"/>
        </pc:sldMkLst>
        <pc:spChg chg="mod">
          <ac:chgData name="KIM JEONG HYO" userId="d999bd0ffda0c3cb" providerId="LiveId" clId="{AFCC3814-E7EB-4BAC-A7B0-A188BB4DC8EA}" dt="2022-06-19T16:11:16.172" v="599" actId="20577"/>
          <ac:spMkLst>
            <pc:docMk/>
            <pc:sldMk cId="2332468274" sldId="262"/>
            <ac:spMk id="3" creationId="{00000000-0000-0000-0000-000000000000}"/>
          </ac:spMkLst>
        </pc:spChg>
        <pc:graphicFrameChg chg="mod modGraphic">
          <ac:chgData name="KIM JEONG HYO" userId="d999bd0ffda0c3cb" providerId="LiveId" clId="{AFCC3814-E7EB-4BAC-A7B0-A188BB4DC8EA}" dt="2022-06-19T16:13:11.867" v="647" actId="403"/>
          <ac:graphicFrameMkLst>
            <pc:docMk/>
            <pc:sldMk cId="2332468274" sldId="262"/>
            <ac:graphicFrameMk id="5" creationId="{00000000-0000-0000-0000-000000000000}"/>
          </ac:graphicFrameMkLst>
        </pc:graphicFrameChg>
      </pc:sldChg>
    </pc:docChg>
  </pc:docChgLst>
  <pc:docChgLst>
    <pc:chgData name="KIM JEONG HYO" userId="d999bd0ffda0c3cb" providerId="LiveId" clId="{E4C78C14-4346-4750-9BC7-0E0FDD1D4B30}"/>
    <pc:docChg chg="undo custSel addSld delSld modSld sldOrd">
      <pc:chgData name="KIM JEONG HYO" userId="d999bd0ffda0c3cb" providerId="LiveId" clId="{E4C78C14-4346-4750-9BC7-0E0FDD1D4B30}" dt="2022-09-14T10:35:27.921" v="1640" actId="27918"/>
      <pc:docMkLst>
        <pc:docMk/>
      </pc:docMkLst>
      <pc:sldChg chg="modSp mod">
        <pc:chgData name="KIM JEONG HYO" userId="d999bd0ffda0c3cb" providerId="LiveId" clId="{E4C78C14-4346-4750-9BC7-0E0FDD1D4B30}" dt="2022-09-14T03:39:34.042" v="9" actId="20577"/>
        <pc:sldMkLst>
          <pc:docMk/>
          <pc:sldMk cId="1875324224" sldId="263"/>
        </pc:sldMkLst>
        <pc:spChg chg="mod">
          <ac:chgData name="KIM JEONG HYO" userId="d999bd0ffda0c3cb" providerId="LiveId" clId="{E4C78C14-4346-4750-9BC7-0E0FDD1D4B30}" dt="2022-09-14T03:39:34.042" v="9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E4C78C14-4346-4750-9BC7-0E0FDD1D4B30}" dt="2022-09-14T03:39:28.689" v="3" actId="20577"/>
          <ac:spMkLst>
            <pc:docMk/>
            <pc:sldMk cId="1875324224" sldId="263"/>
            <ac:spMk id="3" creationId="{00000000-0000-0000-0000-000000000000}"/>
          </ac:spMkLst>
        </pc:spChg>
      </pc:sldChg>
      <pc:sldChg chg="del">
        <pc:chgData name="KIM JEONG HYO" userId="d999bd0ffda0c3cb" providerId="LiveId" clId="{E4C78C14-4346-4750-9BC7-0E0FDD1D4B30}" dt="2022-09-14T04:56:40.380" v="137" actId="47"/>
        <pc:sldMkLst>
          <pc:docMk/>
          <pc:sldMk cId="580237602" sldId="264"/>
        </pc:sldMkLst>
      </pc:sldChg>
      <pc:sldChg chg="del">
        <pc:chgData name="KIM JEONG HYO" userId="d999bd0ffda0c3cb" providerId="LiveId" clId="{E4C78C14-4346-4750-9BC7-0E0FDD1D4B30}" dt="2022-09-14T04:56:38.567" v="135" actId="47"/>
        <pc:sldMkLst>
          <pc:docMk/>
          <pc:sldMk cId="2424099216" sldId="266"/>
        </pc:sldMkLst>
      </pc:sldChg>
      <pc:sldChg chg="del">
        <pc:chgData name="KIM JEONG HYO" userId="d999bd0ffda0c3cb" providerId="LiveId" clId="{E4C78C14-4346-4750-9BC7-0E0FDD1D4B30}" dt="2022-09-14T03:40:25.208" v="10" actId="47"/>
        <pc:sldMkLst>
          <pc:docMk/>
          <pc:sldMk cId="2387716821" sldId="267"/>
        </pc:sldMkLst>
      </pc:sldChg>
      <pc:sldChg chg="del">
        <pc:chgData name="KIM JEONG HYO" userId="d999bd0ffda0c3cb" providerId="LiveId" clId="{E4C78C14-4346-4750-9BC7-0E0FDD1D4B30}" dt="2022-09-14T04:56:39.573" v="136" actId="47"/>
        <pc:sldMkLst>
          <pc:docMk/>
          <pc:sldMk cId="3079020534" sldId="272"/>
        </pc:sldMkLst>
      </pc:sldChg>
      <pc:sldChg chg="delSp modSp mod">
        <pc:chgData name="KIM JEONG HYO" userId="d999bd0ffda0c3cb" providerId="LiveId" clId="{E4C78C14-4346-4750-9BC7-0E0FDD1D4B30}" dt="2022-09-14T06:05:28.254" v="158" actId="20577"/>
        <pc:sldMkLst>
          <pc:docMk/>
          <pc:sldMk cId="3194978040" sldId="273"/>
        </pc:sldMkLst>
        <pc:spChg chg="mod">
          <ac:chgData name="KIM JEONG HYO" userId="d999bd0ffda0c3cb" providerId="LiveId" clId="{E4C78C14-4346-4750-9BC7-0E0FDD1D4B30}" dt="2022-09-14T06:05:28.254" v="158" actId="20577"/>
          <ac:spMkLst>
            <pc:docMk/>
            <pc:sldMk cId="3194978040" sldId="273"/>
            <ac:spMk id="3" creationId="{00000000-0000-0000-0000-000000000000}"/>
          </ac:spMkLst>
        </pc:spChg>
        <pc:spChg chg="del">
          <ac:chgData name="KIM JEONG HYO" userId="d999bd0ffda0c3cb" providerId="LiveId" clId="{E4C78C14-4346-4750-9BC7-0E0FDD1D4B30}" dt="2022-09-14T03:40:39.540" v="42" actId="478"/>
          <ac:spMkLst>
            <pc:docMk/>
            <pc:sldMk cId="3194978040" sldId="273"/>
            <ac:spMk id="14" creationId="{E2A244F0-F8AB-FE25-E30D-63804D77BC9F}"/>
          </ac:spMkLst>
        </pc:spChg>
        <pc:spChg chg="del">
          <ac:chgData name="KIM JEONG HYO" userId="d999bd0ffda0c3cb" providerId="LiveId" clId="{E4C78C14-4346-4750-9BC7-0E0FDD1D4B30}" dt="2022-09-14T03:40:38.987" v="41" actId="478"/>
          <ac:spMkLst>
            <pc:docMk/>
            <pc:sldMk cId="3194978040" sldId="273"/>
            <ac:spMk id="15" creationId="{7BA93157-D035-AE50-0DB7-27E299C24468}"/>
          </ac:spMkLst>
        </pc:spChg>
        <pc:picChg chg="del">
          <ac:chgData name="KIM JEONG HYO" userId="d999bd0ffda0c3cb" providerId="LiveId" clId="{E4C78C14-4346-4750-9BC7-0E0FDD1D4B30}" dt="2022-09-14T03:40:36.820" v="33" actId="478"/>
          <ac:picMkLst>
            <pc:docMk/>
            <pc:sldMk cId="3194978040" sldId="273"/>
            <ac:picMk id="5" creationId="{456C9AEB-CBC5-70B8-F9FE-67DE3A0B3F70}"/>
          </ac:picMkLst>
        </pc:picChg>
        <pc:picChg chg="del mod">
          <ac:chgData name="KIM JEONG HYO" userId="d999bd0ffda0c3cb" providerId="LiveId" clId="{E4C78C14-4346-4750-9BC7-0E0FDD1D4B30}" dt="2022-09-14T03:40:37.347" v="36" actId="478"/>
          <ac:picMkLst>
            <pc:docMk/>
            <pc:sldMk cId="3194978040" sldId="273"/>
            <ac:picMk id="7" creationId="{5A54ED93-2170-9844-C04C-493D62FA1145}"/>
          </ac:picMkLst>
        </pc:picChg>
        <pc:picChg chg="del mod">
          <ac:chgData name="KIM JEONG HYO" userId="d999bd0ffda0c3cb" providerId="LiveId" clId="{E4C78C14-4346-4750-9BC7-0E0FDD1D4B30}" dt="2022-09-14T03:40:37.926" v="40" actId="478"/>
          <ac:picMkLst>
            <pc:docMk/>
            <pc:sldMk cId="3194978040" sldId="273"/>
            <ac:picMk id="9" creationId="{DD5B9DCC-B98E-355E-A536-02AF4EAB4759}"/>
          </ac:picMkLst>
        </pc:picChg>
        <pc:picChg chg="del">
          <ac:chgData name="KIM JEONG HYO" userId="d999bd0ffda0c3cb" providerId="LiveId" clId="{E4C78C14-4346-4750-9BC7-0E0FDD1D4B30}" dt="2022-09-14T03:40:37.070" v="34" actId="478"/>
          <ac:picMkLst>
            <pc:docMk/>
            <pc:sldMk cId="3194978040" sldId="273"/>
            <ac:picMk id="11" creationId="{ECA7356A-12A2-7DC1-9ECF-34B6A5044CAE}"/>
          </ac:picMkLst>
        </pc:picChg>
        <pc:picChg chg="del mod">
          <ac:chgData name="KIM JEONG HYO" userId="d999bd0ffda0c3cb" providerId="LiveId" clId="{E4C78C14-4346-4750-9BC7-0E0FDD1D4B30}" dt="2022-09-14T03:40:37.638" v="38" actId="478"/>
          <ac:picMkLst>
            <pc:docMk/>
            <pc:sldMk cId="3194978040" sldId="273"/>
            <ac:picMk id="13" creationId="{0ED5F806-1E97-C734-F98A-9D395DD6E419}"/>
          </ac:picMkLst>
        </pc:picChg>
      </pc:sldChg>
      <pc:sldChg chg="addSp modSp add mod">
        <pc:chgData name="KIM JEONG HYO" userId="d999bd0ffda0c3cb" providerId="LiveId" clId="{E4C78C14-4346-4750-9BC7-0E0FDD1D4B30}" dt="2022-09-14T06:10:49.721" v="265" actId="167"/>
        <pc:sldMkLst>
          <pc:docMk/>
          <pc:sldMk cId="1687481950" sldId="274"/>
        </pc:sldMkLst>
        <pc:spChg chg="mod">
          <ac:chgData name="KIM JEONG HYO" userId="d999bd0ffda0c3cb" providerId="LiveId" clId="{E4C78C14-4346-4750-9BC7-0E0FDD1D4B30}" dt="2022-09-14T06:09:02.557" v="220" actId="1076"/>
          <ac:spMkLst>
            <pc:docMk/>
            <pc:sldMk cId="1687481950" sldId="274"/>
            <ac:spMk id="3" creationId="{00000000-0000-0000-0000-000000000000}"/>
          </ac:spMkLst>
        </pc:spChg>
        <pc:picChg chg="add mod">
          <ac:chgData name="KIM JEONG HYO" userId="d999bd0ffda0c3cb" providerId="LiveId" clId="{E4C78C14-4346-4750-9BC7-0E0FDD1D4B30}" dt="2022-09-14T06:10:32.960" v="259" actId="1076"/>
          <ac:picMkLst>
            <pc:docMk/>
            <pc:sldMk cId="1687481950" sldId="274"/>
            <ac:picMk id="6" creationId="{5E832678-75E2-4AF8-1940-79A7577A5480}"/>
          </ac:picMkLst>
        </pc:picChg>
        <pc:picChg chg="add mod ord modCrop">
          <ac:chgData name="KIM JEONG HYO" userId="d999bd0ffda0c3cb" providerId="LiveId" clId="{E4C78C14-4346-4750-9BC7-0E0FDD1D4B30}" dt="2022-09-14T06:10:49.721" v="265" actId="167"/>
          <ac:picMkLst>
            <pc:docMk/>
            <pc:sldMk cId="1687481950" sldId="274"/>
            <ac:picMk id="8" creationId="{2259AA54-EEF4-FFA2-D796-71EE728ACFBF}"/>
          </ac:picMkLst>
        </pc:picChg>
      </pc:sldChg>
      <pc:sldChg chg="addSp delSp modSp add mod">
        <pc:chgData name="KIM JEONG HYO" userId="d999bd0ffda0c3cb" providerId="LiveId" clId="{E4C78C14-4346-4750-9BC7-0E0FDD1D4B30}" dt="2022-09-14T06:36:12.534" v="1514" actId="14100"/>
        <pc:sldMkLst>
          <pc:docMk/>
          <pc:sldMk cId="1220630945" sldId="275"/>
        </pc:sldMkLst>
        <pc:spChg chg="mod">
          <ac:chgData name="KIM JEONG HYO" userId="d999bd0ffda0c3cb" providerId="LiveId" clId="{E4C78C14-4346-4750-9BC7-0E0FDD1D4B30}" dt="2022-09-14T06:36:12.534" v="1514" actId="14100"/>
          <ac:spMkLst>
            <pc:docMk/>
            <pc:sldMk cId="1220630945" sldId="275"/>
            <ac:spMk id="3" creationId="{00000000-0000-0000-0000-000000000000}"/>
          </ac:spMkLst>
        </pc:spChg>
        <pc:picChg chg="del">
          <ac:chgData name="KIM JEONG HYO" userId="d999bd0ffda0c3cb" providerId="LiveId" clId="{E4C78C14-4346-4750-9BC7-0E0FDD1D4B30}" dt="2022-09-14T06:09:30.862" v="228" actId="478"/>
          <ac:picMkLst>
            <pc:docMk/>
            <pc:sldMk cId="1220630945" sldId="275"/>
            <ac:picMk id="6" creationId="{5E832678-75E2-4AF8-1940-79A7577A5480}"/>
          </ac:picMkLst>
        </pc:picChg>
        <pc:picChg chg="add mod">
          <ac:chgData name="KIM JEONG HYO" userId="d999bd0ffda0c3cb" providerId="LiveId" clId="{E4C78C14-4346-4750-9BC7-0E0FDD1D4B30}" dt="2022-09-14T06:11:00.432" v="270" actId="1076"/>
          <ac:picMkLst>
            <pc:docMk/>
            <pc:sldMk cId="1220630945" sldId="275"/>
            <ac:picMk id="7" creationId="{803E77A5-F03B-E263-C1FA-96691126FB78}"/>
          </ac:picMkLst>
        </pc:picChg>
        <pc:picChg chg="del">
          <ac:chgData name="KIM JEONG HYO" userId="d999bd0ffda0c3cb" providerId="LiveId" clId="{E4C78C14-4346-4750-9BC7-0E0FDD1D4B30}" dt="2022-09-14T06:09:30.862" v="228" actId="478"/>
          <ac:picMkLst>
            <pc:docMk/>
            <pc:sldMk cId="1220630945" sldId="275"/>
            <ac:picMk id="8" creationId="{2259AA54-EEF4-FFA2-D796-71EE728ACFBF}"/>
          </ac:picMkLst>
        </pc:picChg>
        <pc:picChg chg="add mod">
          <ac:chgData name="KIM JEONG HYO" userId="d999bd0ffda0c3cb" providerId="LiveId" clId="{E4C78C14-4346-4750-9BC7-0E0FDD1D4B30}" dt="2022-09-14T06:11:02.269" v="271" actId="1076"/>
          <ac:picMkLst>
            <pc:docMk/>
            <pc:sldMk cId="1220630945" sldId="275"/>
            <ac:picMk id="9" creationId="{6C10D785-897D-55E4-7312-5C9717B3FD49}"/>
          </ac:picMkLst>
        </pc:picChg>
      </pc:sldChg>
      <pc:sldChg chg="delSp modSp add mod">
        <pc:chgData name="KIM JEONG HYO" userId="d999bd0ffda0c3cb" providerId="LiveId" clId="{E4C78C14-4346-4750-9BC7-0E0FDD1D4B30}" dt="2022-09-14T06:22:50.373" v="1229"/>
        <pc:sldMkLst>
          <pc:docMk/>
          <pc:sldMk cId="3214577284" sldId="276"/>
        </pc:sldMkLst>
        <pc:spChg chg="mod">
          <ac:chgData name="KIM JEONG HYO" userId="d999bd0ffda0c3cb" providerId="LiveId" clId="{E4C78C14-4346-4750-9BC7-0E0FDD1D4B30}" dt="2022-09-14T06:22:50.373" v="1229"/>
          <ac:spMkLst>
            <pc:docMk/>
            <pc:sldMk cId="3214577284" sldId="276"/>
            <ac:spMk id="3" creationId="{00000000-0000-0000-0000-000000000000}"/>
          </ac:spMkLst>
        </pc:spChg>
        <pc:picChg chg="del">
          <ac:chgData name="KIM JEONG HYO" userId="d999bd0ffda0c3cb" providerId="LiveId" clId="{E4C78C14-4346-4750-9BC7-0E0FDD1D4B30}" dt="2022-09-14T06:14:49.389" v="882" actId="478"/>
          <ac:picMkLst>
            <pc:docMk/>
            <pc:sldMk cId="3214577284" sldId="276"/>
            <ac:picMk id="7" creationId="{803E77A5-F03B-E263-C1FA-96691126FB78}"/>
          </ac:picMkLst>
        </pc:picChg>
        <pc:picChg chg="del">
          <ac:chgData name="KIM JEONG HYO" userId="d999bd0ffda0c3cb" providerId="LiveId" clId="{E4C78C14-4346-4750-9BC7-0E0FDD1D4B30}" dt="2022-09-14T06:14:49.389" v="882" actId="478"/>
          <ac:picMkLst>
            <pc:docMk/>
            <pc:sldMk cId="3214577284" sldId="276"/>
            <ac:picMk id="9" creationId="{6C10D785-897D-55E4-7312-5C9717B3FD49}"/>
          </ac:picMkLst>
        </pc:picChg>
      </pc:sldChg>
      <pc:sldChg chg="addSp delSp modSp add mod">
        <pc:chgData name="KIM JEONG HYO" userId="d999bd0ffda0c3cb" providerId="LiveId" clId="{E4C78C14-4346-4750-9BC7-0E0FDD1D4B30}" dt="2022-09-14T10:35:27.921" v="1640" actId="27918"/>
        <pc:sldMkLst>
          <pc:docMk/>
          <pc:sldMk cId="114886027" sldId="277"/>
        </pc:sldMkLst>
        <pc:spChg chg="mod">
          <ac:chgData name="KIM JEONG HYO" userId="d999bd0ffda0c3cb" providerId="LiveId" clId="{E4C78C14-4346-4750-9BC7-0E0FDD1D4B30}" dt="2022-09-14T07:42:10.039" v="1541" actId="20577"/>
          <ac:spMkLst>
            <pc:docMk/>
            <pc:sldMk cId="114886027" sldId="277"/>
            <ac:spMk id="3" creationId="{00000000-0000-0000-0000-000000000000}"/>
          </ac:spMkLst>
        </pc:spChg>
        <pc:graphicFrameChg chg="add mod">
          <ac:chgData name="KIM JEONG HYO" userId="d999bd0ffda0c3cb" providerId="LiveId" clId="{E4C78C14-4346-4750-9BC7-0E0FDD1D4B30}" dt="2022-09-14T07:45:40.624" v="1579"/>
          <ac:graphicFrameMkLst>
            <pc:docMk/>
            <pc:sldMk cId="114886027" sldId="277"/>
            <ac:graphicFrameMk id="5" creationId="{C0300F7A-218D-C8B1-EF29-151E5C1FF163}"/>
          </ac:graphicFrameMkLst>
        </pc:graphicFrameChg>
        <pc:graphicFrameChg chg="add mod">
          <ac:chgData name="KIM JEONG HYO" userId="d999bd0ffda0c3cb" providerId="LiveId" clId="{E4C78C14-4346-4750-9BC7-0E0FDD1D4B30}" dt="2022-09-14T07:45:26.015" v="1573" actId="20577"/>
          <ac:graphicFrameMkLst>
            <pc:docMk/>
            <pc:sldMk cId="114886027" sldId="277"/>
            <ac:graphicFrameMk id="6" creationId="{8E6EE53B-9C3C-6F27-FA3B-FE56482FCA23}"/>
          </ac:graphicFrameMkLst>
        </pc:graphicFrameChg>
        <pc:graphicFrameChg chg="add mod">
          <ac:chgData name="KIM JEONG HYO" userId="d999bd0ffda0c3cb" providerId="LiveId" clId="{E4C78C14-4346-4750-9BC7-0E0FDD1D4B30}" dt="2022-09-14T07:45:43.319" v="1580"/>
          <ac:graphicFrameMkLst>
            <pc:docMk/>
            <pc:sldMk cId="114886027" sldId="277"/>
            <ac:graphicFrameMk id="8" creationId="{3BD601AC-683D-7E1F-23D8-5ADE9F71A7BE}"/>
          </ac:graphicFrameMkLst>
        </pc:graphicFrameChg>
        <pc:picChg chg="del">
          <ac:chgData name="KIM JEONG HYO" userId="d999bd0ffda0c3cb" providerId="LiveId" clId="{E4C78C14-4346-4750-9BC7-0E0FDD1D4B30}" dt="2022-09-14T07:42:04.294" v="1516" actId="478"/>
          <ac:picMkLst>
            <pc:docMk/>
            <pc:sldMk cId="114886027" sldId="277"/>
            <ac:picMk id="7" creationId="{803E77A5-F03B-E263-C1FA-96691126FB78}"/>
          </ac:picMkLst>
        </pc:picChg>
        <pc:picChg chg="del">
          <ac:chgData name="KIM JEONG HYO" userId="d999bd0ffda0c3cb" providerId="LiveId" clId="{E4C78C14-4346-4750-9BC7-0E0FDD1D4B30}" dt="2022-09-14T07:42:04.760" v="1517" actId="478"/>
          <ac:picMkLst>
            <pc:docMk/>
            <pc:sldMk cId="114886027" sldId="277"/>
            <ac:picMk id="9" creationId="{6C10D785-897D-55E4-7312-5C9717B3FD49}"/>
          </ac:picMkLst>
        </pc:picChg>
      </pc:sldChg>
      <pc:sldChg chg="add del">
        <pc:chgData name="KIM JEONG HYO" userId="d999bd0ffda0c3cb" providerId="LiveId" clId="{E4C78C14-4346-4750-9BC7-0E0FDD1D4B30}" dt="2022-09-14T06:23:29.205" v="1231" actId="47"/>
        <pc:sldMkLst>
          <pc:docMk/>
          <pc:sldMk cId="759009167" sldId="277"/>
        </pc:sldMkLst>
      </pc:sldChg>
      <pc:sldChg chg="modSp add del mod ord">
        <pc:chgData name="KIM JEONG HYO" userId="d999bd0ffda0c3cb" providerId="LiveId" clId="{E4C78C14-4346-4750-9BC7-0E0FDD1D4B30}" dt="2022-09-14T06:23:46.081" v="1253" actId="47"/>
        <pc:sldMkLst>
          <pc:docMk/>
          <pc:sldMk cId="1943273865" sldId="277"/>
        </pc:sldMkLst>
        <pc:spChg chg="mod">
          <ac:chgData name="KIM JEONG HYO" userId="d999bd0ffda0c3cb" providerId="LiveId" clId="{E4C78C14-4346-4750-9BC7-0E0FDD1D4B30}" dt="2022-09-14T06:23:41.412" v="1252" actId="5793"/>
          <ac:spMkLst>
            <pc:docMk/>
            <pc:sldMk cId="1943273865" sldId="277"/>
            <ac:spMk id="3" creationId="{00000000-0000-0000-0000-000000000000}"/>
          </ac:spMkLst>
        </pc:spChg>
      </pc:sldChg>
      <pc:sldChg chg="addSp delSp modSp add mod">
        <pc:chgData name="KIM JEONG HYO" userId="d999bd0ffda0c3cb" providerId="LiveId" clId="{E4C78C14-4346-4750-9BC7-0E0FDD1D4B30}" dt="2022-09-14T07:54:39.170" v="1610" actId="14100"/>
        <pc:sldMkLst>
          <pc:docMk/>
          <pc:sldMk cId="1957255423" sldId="278"/>
        </pc:sldMkLst>
        <pc:graphicFrameChg chg="del">
          <ac:chgData name="KIM JEONG HYO" userId="d999bd0ffda0c3cb" providerId="LiveId" clId="{E4C78C14-4346-4750-9BC7-0E0FDD1D4B30}" dt="2022-09-14T07:53:34.433" v="1594" actId="478"/>
          <ac:graphicFrameMkLst>
            <pc:docMk/>
            <pc:sldMk cId="1957255423" sldId="278"/>
            <ac:graphicFrameMk id="5" creationId="{C0300F7A-218D-C8B1-EF29-151E5C1FF163}"/>
          </ac:graphicFrameMkLst>
        </pc:graphicFrameChg>
        <pc:graphicFrameChg chg="del">
          <ac:chgData name="KIM JEONG HYO" userId="d999bd0ffda0c3cb" providerId="LiveId" clId="{E4C78C14-4346-4750-9BC7-0E0FDD1D4B30}" dt="2022-09-14T07:53:12.412" v="1588" actId="478"/>
          <ac:graphicFrameMkLst>
            <pc:docMk/>
            <pc:sldMk cId="1957255423" sldId="278"/>
            <ac:graphicFrameMk id="6" creationId="{8E6EE53B-9C3C-6F27-FA3B-FE56482FCA23}"/>
          </ac:graphicFrameMkLst>
        </pc:graphicFrameChg>
        <pc:graphicFrameChg chg="add mod">
          <ac:chgData name="KIM JEONG HYO" userId="d999bd0ffda0c3cb" providerId="LiveId" clId="{E4C78C14-4346-4750-9BC7-0E0FDD1D4B30}" dt="2022-09-14T07:53:21.659" v="1591" actId="1076"/>
          <ac:graphicFrameMkLst>
            <pc:docMk/>
            <pc:sldMk cId="1957255423" sldId="278"/>
            <ac:graphicFrameMk id="7" creationId="{951A58D2-AAAC-33B9-6816-BE356C0C75D3}"/>
          </ac:graphicFrameMkLst>
        </pc:graphicFrameChg>
        <pc:graphicFrameChg chg="del">
          <ac:chgData name="KIM JEONG HYO" userId="d999bd0ffda0c3cb" providerId="LiveId" clId="{E4C78C14-4346-4750-9BC7-0E0FDD1D4B30}" dt="2022-09-14T07:54:00.873" v="1601" actId="478"/>
          <ac:graphicFrameMkLst>
            <pc:docMk/>
            <pc:sldMk cId="1957255423" sldId="278"/>
            <ac:graphicFrameMk id="8" creationId="{3BD601AC-683D-7E1F-23D8-5ADE9F71A7BE}"/>
          </ac:graphicFrameMkLst>
        </pc:graphicFrameChg>
        <pc:graphicFrameChg chg="add mod">
          <ac:chgData name="KIM JEONG HYO" userId="d999bd0ffda0c3cb" providerId="LiveId" clId="{E4C78C14-4346-4750-9BC7-0E0FDD1D4B30}" dt="2022-09-14T07:53:53.460" v="1600" actId="1076"/>
          <ac:graphicFrameMkLst>
            <pc:docMk/>
            <pc:sldMk cId="1957255423" sldId="278"/>
            <ac:graphicFrameMk id="9" creationId="{F4EA473F-B035-8FDA-80AB-21A82330A0F3}"/>
          </ac:graphicFrameMkLst>
        </pc:graphicFrameChg>
        <pc:graphicFrameChg chg="add mod">
          <ac:chgData name="KIM JEONG HYO" userId="d999bd0ffda0c3cb" providerId="LiveId" clId="{E4C78C14-4346-4750-9BC7-0E0FDD1D4B30}" dt="2022-09-14T07:54:39.170" v="1610" actId="14100"/>
          <ac:graphicFrameMkLst>
            <pc:docMk/>
            <pc:sldMk cId="1957255423" sldId="278"/>
            <ac:graphicFrameMk id="10" creationId="{40C02E14-4DFA-49E9-CCEF-28B83EEF6892}"/>
          </ac:graphicFrameMkLst>
        </pc:graphicFrameChg>
      </pc:sldChg>
      <pc:sldChg chg="addSp delSp modSp add mod ord">
        <pc:chgData name="KIM JEONG HYO" userId="d999bd0ffda0c3cb" providerId="LiveId" clId="{E4C78C14-4346-4750-9BC7-0E0FDD1D4B30}" dt="2022-09-14T08:07:46.180" v="1637" actId="1076"/>
        <pc:sldMkLst>
          <pc:docMk/>
          <pc:sldMk cId="467815161" sldId="279"/>
        </pc:sldMkLst>
        <pc:graphicFrameChg chg="del">
          <ac:chgData name="KIM JEONG HYO" userId="d999bd0ffda0c3cb" providerId="LiveId" clId="{E4C78C14-4346-4750-9BC7-0E0FDD1D4B30}" dt="2022-09-14T07:55:13.798" v="1614" actId="478"/>
          <ac:graphicFrameMkLst>
            <pc:docMk/>
            <pc:sldMk cId="467815161" sldId="279"/>
            <ac:graphicFrameMk id="5" creationId="{C0300F7A-218D-C8B1-EF29-151E5C1FF163}"/>
          </ac:graphicFrameMkLst>
        </pc:graphicFrameChg>
        <pc:graphicFrameChg chg="del">
          <ac:chgData name="KIM JEONG HYO" userId="d999bd0ffda0c3cb" providerId="LiveId" clId="{E4C78C14-4346-4750-9BC7-0E0FDD1D4B30}" dt="2022-09-14T07:55:14.957" v="1616" actId="478"/>
          <ac:graphicFrameMkLst>
            <pc:docMk/>
            <pc:sldMk cId="467815161" sldId="279"/>
            <ac:graphicFrameMk id="6" creationId="{8E6EE53B-9C3C-6F27-FA3B-FE56482FCA23}"/>
          </ac:graphicFrameMkLst>
        </pc:graphicFrameChg>
        <pc:graphicFrameChg chg="add mod">
          <ac:chgData name="KIM JEONG HYO" userId="d999bd0ffda0c3cb" providerId="LiveId" clId="{E4C78C14-4346-4750-9BC7-0E0FDD1D4B30}" dt="2022-09-14T08:06:30.825" v="1623" actId="1076"/>
          <ac:graphicFrameMkLst>
            <pc:docMk/>
            <pc:sldMk cId="467815161" sldId="279"/>
            <ac:graphicFrameMk id="7" creationId="{5F935CDC-E59C-3585-CB0B-0319E7E396B5}"/>
          </ac:graphicFrameMkLst>
        </pc:graphicFrameChg>
        <pc:graphicFrameChg chg="del">
          <ac:chgData name="KIM JEONG HYO" userId="d999bd0ffda0c3cb" providerId="LiveId" clId="{E4C78C14-4346-4750-9BC7-0E0FDD1D4B30}" dt="2022-09-14T07:55:14.336" v="1615" actId="478"/>
          <ac:graphicFrameMkLst>
            <pc:docMk/>
            <pc:sldMk cId="467815161" sldId="279"/>
            <ac:graphicFrameMk id="8" creationId="{3BD601AC-683D-7E1F-23D8-5ADE9F71A7BE}"/>
          </ac:graphicFrameMkLst>
        </pc:graphicFrameChg>
        <pc:graphicFrameChg chg="add mod">
          <ac:chgData name="KIM JEONG HYO" userId="d999bd0ffda0c3cb" providerId="LiveId" clId="{E4C78C14-4346-4750-9BC7-0E0FDD1D4B30}" dt="2022-09-14T08:07:16.802" v="1632" actId="1076"/>
          <ac:graphicFrameMkLst>
            <pc:docMk/>
            <pc:sldMk cId="467815161" sldId="279"/>
            <ac:graphicFrameMk id="9" creationId="{6B38F0B6-CEAA-3435-A722-606F4325A032}"/>
          </ac:graphicFrameMkLst>
        </pc:graphicFrameChg>
        <pc:graphicFrameChg chg="add mod">
          <ac:chgData name="KIM JEONG HYO" userId="d999bd0ffda0c3cb" providerId="LiveId" clId="{E4C78C14-4346-4750-9BC7-0E0FDD1D4B30}" dt="2022-09-14T08:07:46.180" v="1637" actId="1076"/>
          <ac:graphicFrameMkLst>
            <pc:docMk/>
            <pc:sldMk cId="467815161" sldId="279"/>
            <ac:graphicFrameMk id="10" creationId="{36093000-0916-023C-E093-9E8FD5414EA2}"/>
          </ac:graphicFrameMkLst>
        </pc:graphicFrameChg>
      </pc:sldChg>
    </pc:docChg>
  </pc:docChgLst>
  <pc:docChgLst>
    <pc:chgData name="KIM JEONG HYO" userId="d999bd0ffda0c3cb" providerId="LiveId" clId="{3C1EA6C3-C185-41FC-BAD6-E6D58C9F35EC}"/>
    <pc:docChg chg="addSld delSld modSld">
      <pc:chgData name="KIM JEONG HYO" userId="d999bd0ffda0c3cb" providerId="LiveId" clId="{3C1EA6C3-C185-41FC-BAD6-E6D58C9F35EC}" dt="2022-07-07T07:56:57.683" v="8" actId="20578"/>
      <pc:docMkLst>
        <pc:docMk/>
      </pc:docMkLst>
      <pc:sldChg chg="del">
        <pc:chgData name="KIM JEONG HYO" userId="d999bd0ffda0c3cb" providerId="LiveId" clId="{3C1EA6C3-C185-41FC-BAD6-E6D58C9F35EC}" dt="2022-07-07T07:39:05.002" v="1" actId="47"/>
        <pc:sldMkLst>
          <pc:docMk/>
          <pc:sldMk cId="2980484718" sldId="258"/>
        </pc:sldMkLst>
      </pc:sldChg>
      <pc:sldChg chg="modSp add mod">
        <pc:chgData name="KIM JEONG HYO" userId="d999bd0ffda0c3cb" providerId="LiveId" clId="{3C1EA6C3-C185-41FC-BAD6-E6D58C9F35EC}" dt="2022-07-07T07:54:57.348" v="5" actId="2711"/>
        <pc:sldMkLst>
          <pc:docMk/>
          <pc:sldMk cId="3390306513" sldId="260"/>
        </pc:sldMkLst>
        <pc:spChg chg="mod">
          <ac:chgData name="KIM JEONG HYO" userId="d999bd0ffda0c3cb" providerId="LiveId" clId="{3C1EA6C3-C185-41FC-BAD6-E6D58C9F35EC}" dt="2022-07-07T07:54:57.348" v="5" actId="2711"/>
          <ac:spMkLst>
            <pc:docMk/>
            <pc:sldMk cId="3390306513" sldId="260"/>
            <ac:spMk id="2" creationId="{00000000-0000-0000-0000-000000000000}"/>
          </ac:spMkLst>
        </pc:spChg>
        <pc:spChg chg="mod">
          <ac:chgData name="KIM JEONG HYO" userId="d999bd0ffda0c3cb" providerId="LiveId" clId="{3C1EA6C3-C185-41FC-BAD6-E6D58C9F35EC}" dt="2022-07-07T07:54:57.348" v="5" actId="2711"/>
          <ac:spMkLst>
            <pc:docMk/>
            <pc:sldMk cId="3390306513" sldId="260"/>
            <ac:spMk id="3" creationId="{00000000-0000-0000-0000-000000000000}"/>
          </ac:spMkLst>
        </pc:spChg>
      </pc:sldChg>
      <pc:sldChg chg="del">
        <pc:chgData name="KIM JEONG HYO" userId="d999bd0ffda0c3cb" providerId="LiveId" clId="{3C1EA6C3-C185-41FC-BAD6-E6D58C9F35EC}" dt="2022-07-07T07:39:05.002" v="1" actId="47"/>
        <pc:sldMkLst>
          <pc:docMk/>
          <pc:sldMk cId="3444872423" sldId="261"/>
        </pc:sldMkLst>
      </pc:sldChg>
      <pc:sldChg chg="del">
        <pc:chgData name="KIM JEONG HYO" userId="d999bd0ffda0c3cb" providerId="LiveId" clId="{3C1EA6C3-C185-41FC-BAD6-E6D58C9F35EC}" dt="2022-07-07T07:39:05.002" v="1" actId="47"/>
        <pc:sldMkLst>
          <pc:docMk/>
          <pc:sldMk cId="2332468274" sldId="262"/>
        </pc:sldMkLst>
      </pc:sldChg>
      <pc:sldChg chg="modSp add mod">
        <pc:chgData name="KIM JEONG HYO" userId="d999bd0ffda0c3cb" providerId="LiveId" clId="{3C1EA6C3-C185-41FC-BAD6-E6D58C9F35EC}" dt="2022-07-07T07:56:57.683" v="8" actId="20578"/>
        <pc:sldMkLst>
          <pc:docMk/>
          <pc:sldMk cId="1875324224" sldId="263"/>
        </pc:sldMkLst>
        <pc:spChg chg="mod">
          <ac:chgData name="KIM JEONG HYO" userId="d999bd0ffda0c3cb" providerId="LiveId" clId="{3C1EA6C3-C185-41FC-BAD6-E6D58C9F35EC}" dt="2022-07-07T07:56:57.683" v="8" actId="20578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3C1EA6C3-C185-41FC-BAD6-E6D58C9F35EC}" dt="2022-07-07T07:54:47.567" v="4" actId="2711"/>
          <ac:spMkLst>
            <pc:docMk/>
            <pc:sldMk cId="1875324224" sldId="263"/>
            <ac:spMk id="3" creationId="{00000000-0000-0000-0000-000000000000}"/>
          </ac:spMkLst>
        </pc:spChg>
      </pc:sldChg>
      <pc:sldChg chg="modSp add mod">
        <pc:chgData name="KIM JEONG HYO" userId="d999bd0ffda0c3cb" providerId="LiveId" clId="{3C1EA6C3-C185-41FC-BAD6-E6D58C9F35EC}" dt="2022-07-07T07:55:13.805" v="7" actId="2711"/>
        <pc:sldMkLst>
          <pc:docMk/>
          <pc:sldMk cId="1800369210" sldId="264"/>
        </pc:sldMkLst>
        <pc:spChg chg="mod">
          <ac:chgData name="KIM JEONG HYO" userId="d999bd0ffda0c3cb" providerId="LiveId" clId="{3C1EA6C3-C185-41FC-BAD6-E6D58C9F35EC}" dt="2022-07-07T07:55:05.114" v="6" actId="2711"/>
          <ac:spMkLst>
            <pc:docMk/>
            <pc:sldMk cId="1800369210" sldId="264"/>
            <ac:spMk id="2" creationId="{00000000-0000-0000-0000-000000000000}"/>
          </ac:spMkLst>
        </pc:spChg>
        <pc:spChg chg="mod">
          <ac:chgData name="KIM JEONG HYO" userId="d999bd0ffda0c3cb" providerId="LiveId" clId="{3C1EA6C3-C185-41FC-BAD6-E6D58C9F35EC}" dt="2022-07-07T07:55:05.114" v="6" actId="2711"/>
          <ac:spMkLst>
            <pc:docMk/>
            <pc:sldMk cId="1800369210" sldId="264"/>
            <ac:spMk id="3" creationId="{00000000-0000-0000-0000-000000000000}"/>
          </ac:spMkLst>
        </pc:spChg>
        <pc:spChg chg="mod">
          <ac:chgData name="KIM JEONG HYO" userId="d999bd0ffda0c3cb" providerId="LiveId" clId="{3C1EA6C3-C185-41FC-BAD6-E6D58C9F35EC}" dt="2022-07-07T07:55:05.114" v="6" actId="2711"/>
          <ac:spMkLst>
            <pc:docMk/>
            <pc:sldMk cId="1800369210" sldId="264"/>
            <ac:spMk id="4" creationId="{00000000-0000-0000-0000-000000000000}"/>
          </ac:spMkLst>
        </pc:spChg>
        <pc:graphicFrameChg chg="modGraphic">
          <ac:chgData name="KIM JEONG HYO" userId="d999bd0ffda0c3cb" providerId="LiveId" clId="{3C1EA6C3-C185-41FC-BAD6-E6D58C9F35EC}" dt="2022-07-07T07:55:13.805" v="7" actId="2711"/>
          <ac:graphicFrameMkLst>
            <pc:docMk/>
            <pc:sldMk cId="1800369210" sldId="264"/>
            <ac:graphicFrameMk id="5" creationId="{00000000-0000-0000-0000-000000000000}"/>
          </ac:graphicFrameMkLst>
        </pc:graphicFrameChg>
      </pc:sldChg>
    </pc:docChg>
  </pc:docChgLst>
  <pc:docChgLst>
    <pc:chgData name="KIM JEONG HYO" userId="d999bd0ffda0c3cb" providerId="LiveId" clId="{7F8E58BC-FBA3-4390-8429-8DB201741B96}"/>
    <pc:docChg chg="undo custSel modSld">
      <pc:chgData name="KIM JEONG HYO" userId="d999bd0ffda0c3cb" providerId="LiveId" clId="{7F8E58BC-FBA3-4390-8429-8DB201741B96}" dt="2022-07-27T10:42:44.412" v="110" actId="20577"/>
      <pc:docMkLst>
        <pc:docMk/>
      </pc:docMkLst>
      <pc:sldChg chg="modSp mod">
        <pc:chgData name="KIM JEONG HYO" userId="d999bd0ffda0c3cb" providerId="LiveId" clId="{7F8E58BC-FBA3-4390-8429-8DB201741B96}" dt="2022-07-27T10:42:44.412" v="110" actId="20577"/>
        <pc:sldMkLst>
          <pc:docMk/>
          <pc:sldMk cId="3390306513" sldId="260"/>
        </pc:sldMkLst>
        <pc:spChg chg="mod">
          <ac:chgData name="KIM JEONG HYO" userId="d999bd0ffda0c3cb" providerId="LiveId" clId="{7F8E58BC-FBA3-4390-8429-8DB201741B96}" dt="2022-07-27T10:42:44.412" v="110" actId="20577"/>
          <ac:spMkLst>
            <pc:docMk/>
            <pc:sldMk cId="3390306513" sldId="260"/>
            <ac:spMk id="3" creationId="{00000000-0000-0000-0000-000000000000}"/>
          </ac:spMkLst>
        </pc:spChg>
      </pc:sldChg>
      <pc:sldChg chg="modSp mod">
        <pc:chgData name="KIM JEONG HYO" userId="d999bd0ffda0c3cb" providerId="LiveId" clId="{7F8E58BC-FBA3-4390-8429-8DB201741B96}" dt="2022-07-27T10:38:51.185" v="5" actId="20577"/>
        <pc:sldMkLst>
          <pc:docMk/>
          <pc:sldMk cId="1875324224" sldId="263"/>
        </pc:sldMkLst>
        <pc:spChg chg="mod">
          <ac:chgData name="KIM JEONG HYO" userId="d999bd0ffda0c3cb" providerId="LiveId" clId="{7F8E58BC-FBA3-4390-8429-8DB201741B96}" dt="2022-07-27T10:38:51.185" v="5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7F8E58BC-FBA3-4390-8429-8DB201741B96}" dt="2022-07-27T10:38:46.980" v="1" actId="20577"/>
          <ac:spMkLst>
            <pc:docMk/>
            <pc:sldMk cId="1875324224" sldId="263"/>
            <ac:spMk id="3" creationId="{00000000-0000-0000-0000-000000000000}"/>
          </ac:spMkLst>
        </pc:spChg>
      </pc:sldChg>
      <pc:sldChg chg="modSp mod">
        <pc:chgData name="KIM JEONG HYO" userId="d999bd0ffda0c3cb" providerId="LiveId" clId="{7F8E58BC-FBA3-4390-8429-8DB201741B96}" dt="2022-07-27T10:39:51.849" v="15" actId="207"/>
        <pc:sldMkLst>
          <pc:docMk/>
          <pc:sldMk cId="1800369210" sldId="264"/>
        </pc:sldMkLst>
        <pc:graphicFrameChg chg="modGraphic">
          <ac:chgData name="KIM JEONG HYO" userId="d999bd0ffda0c3cb" providerId="LiveId" clId="{7F8E58BC-FBA3-4390-8429-8DB201741B96}" dt="2022-07-27T10:39:51.849" v="15" actId="207"/>
          <ac:graphicFrameMkLst>
            <pc:docMk/>
            <pc:sldMk cId="1800369210" sldId="264"/>
            <ac:graphicFrameMk id="5" creationId="{00000000-0000-0000-0000-000000000000}"/>
          </ac:graphicFrameMkLst>
        </pc:graphicFrameChg>
      </pc:sldChg>
    </pc:docChg>
  </pc:docChgLst>
  <pc:docChgLst>
    <pc:chgData name="KIM JEONG HYO" userId="d999bd0ffda0c3cb" providerId="LiveId" clId="{B7A0CE32-FE43-4FAD-A2E3-465FE8F36114}"/>
    <pc:docChg chg="undo custSel addSld delSld modSld sldOrd">
      <pc:chgData name="KIM JEONG HYO" userId="d999bd0ffda0c3cb" providerId="LiveId" clId="{B7A0CE32-FE43-4FAD-A2E3-465FE8F36114}" dt="2022-08-11T06:09:31.100" v="1603" actId="20577"/>
      <pc:docMkLst>
        <pc:docMk/>
      </pc:docMkLst>
      <pc:sldChg chg="addSp delSp modSp mod modNotesTx">
        <pc:chgData name="KIM JEONG HYO" userId="d999bd0ffda0c3cb" providerId="LiveId" clId="{B7A0CE32-FE43-4FAD-A2E3-465FE8F36114}" dt="2022-08-11T06:00:05.240" v="735" actId="20577"/>
        <pc:sldMkLst>
          <pc:docMk/>
          <pc:sldMk cId="3390306513" sldId="260"/>
        </pc:sldMkLst>
        <pc:spChg chg="mod">
          <ac:chgData name="KIM JEONG HYO" userId="d999bd0ffda0c3cb" providerId="LiveId" clId="{B7A0CE32-FE43-4FAD-A2E3-465FE8F36114}" dt="2022-08-11T06:00:05.240" v="735" actId="20577"/>
          <ac:spMkLst>
            <pc:docMk/>
            <pc:sldMk cId="3390306513" sldId="260"/>
            <ac:spMk id="3" creationId="{00000000-0000-0000-0000-000000000000}"/>
          </ac:spMkLst>
        </pc:spChg>
        <pc:picChg chg="add del mod">
          <ac:chgData name="KIM JEONG HYO" userId="d999bd0ffda0c3cb" providerId="LiveId" clId="{B7A0CE32-FE43-4FAD-A2E3-465FE8F36114}" dt="2022-08-11T05:57:47.991" v="676" actId="478"/>
          <ac:picMkLst>
            <pc:docMk/>
            <pc:sldMk cId="3390306513" sldId="260"/>
            <ac:picMk id="6" creationId="{9F7CE3E5-785F-467B-F328-B2287E4B93E4}"/>
          </ac:picMkLst>
        </pc:picChg>
        <pc:picChg chg="add mod">
          <ac:chgData name="KIM JEONG HYO" userId="d999bd0ffda0c3cb" providerId="LiveId" clId="{B7A0CE32-FE43-4FAD-A2E3-465FE8F36114}" dt="2022-08-11T05:55:31.987" v="657" actId="1076"/>
          <ac:picMkLst>
            <pc:docMk/>
            <pc:sldMk cId="3390306513" sldId="260"/>
            <ac:picMk id="8" creationId="{5C4C53CC-417F-3524-040D-651C276A4A34}"/>
          </ac:picMkLst>
        </pc:picChg>
        <pc:picChg chg="add mod">
          <ac:chgData name="KIM JEONG HYO" userId="d999bd0ffda0c3cb" providerId="LiveId" clId="{B7A0CE32-FE43-4FAD-A2E3-465FE8F36114}" dt="2022-08-11T05:55:29.279" v="655" actId="1076"/>
          <ac:picMkLst>
            <pc:docMk/>
            <pc:sldMk cId="3390306513" sldId="260"/>
            <ac:picMk id="10" creationId="{5FCB2E75-87A5-85FC-477D-ECF1F70C1FC1}"/>
          </ac:picMkLst>
        </pc:picChg>
        <pc:picChg chg="add mod">
          <ac:chgData name="KIM JEONG HYO" userId="d999bd0ffda0c3cb" providerId="LiveId" clId="{B7A0CE32-FE43-4FAD-A2E3-465FE8F36114}" dt="2022-08-11T05:57:54.581" v="678" actId="1076"/>
          <ac:picMkLst>
            <pc:docMk/>
            <pc:sldMk cId="3390306513" sldId="260"/>
            <ac:picMk id="12" creationId="{BEB57A95-C4B9-E553-5261-ECF8591F5655}"/>
          </ac:picMkLst>
        </pc:picChg>
      </pc:sldChg>
      <pc:sldChg chg="modSp mod">
        <pc:chgData name="KIM JEONG HYO" userId="d999bd0ffda0c3cb" providerId="LiveId" clId="{B7A0CE32-FE43-4FAD-A2E3-465FE8F36114}" dt="2022-08-11T05:22:05.111" v="11" actId="20577"/>
        <pc:sldMkLst>
          <pc:docMk/>
          <pc:sldMk cId="1875324224" sldId="263"/>
        </pc:sldMkLst>
        <pc:spChg chg="mod">
          <ac:chgData name="KIM JEONG HYO" userId="d999bd0ffda0c3cb" providerId="LiveId" clId="{B7A0CE32-FE43-4FAD-A2E3-465FE8F36114}" dt="2022-08-11T05:22:05.111" v="11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B7A0CE32-FE43-4FAD-A2E3-465FE8F36114}" dt="2022-08-11T05:22:01.417" v="3" actId="20577"/>
          <ac:spMkLst>
            <pc:docMk/>
            <pc:sldMk cId="1875324224" sldId="263"/>
            <ac:spMk id="3" creationId="{00000000-0000-0000-0000-000000000000}"/>
          </ac:spMkLst>
        </pc:spChg>
      </pc:sldChg>
      <pc:sldChg chg="modSp mod">
        <pc:chgData name="KIM JEONG HYO" userId="d999bd0ffda0c3cb" providerId="LiveId" clId="{B7A0CE32-FE43-4FAD-A2E3-465FE8F36114}" dt="2022-08-11T06:09:10.255" v="1602"/>
        <pc:sldMkLst>
          <pc:docMk/>
          <pc:sldMk cId="580237602" sldId="264"/>
        </pc:sldMkLst>
        <pc:spChg chg="mod">
          <ac:chgData name="KIM JEONG HYO" userId="d999bd0ffda0c3cb" providerId="LiveId" clId="{B7A0CE32-FE43-4FAD-A2E3-465FE8F36114}" dt="2022-08-11T06:09:10.255" v="1602"/>
          <ac:spMkLst>
            <pc:docMk/>
            <pc:sldMk cId="580237602" sldId="264"/>
            <ac:spMk id="3" creationId="{00000000-0000-0000-0000-000000000000}"/>
          </ac:spMkLst>
        </pc:spChg>
      </pc:sldChg>
      <pc:sldChg chg="modSp add mod modNotesTx">
        <pc:chgData name="KIM JEONG HYO" userId="d999bd0ffda0c3cb" providerId="LiveId" clId="{B7A0CE32-FE43-4FAD-A2E3-465FE8F36114}" dt="2022-08-11T06:09:31.100" v="1603" actId="20577"/>
        <pc:sldMkLst>
          <pc:docMk/>
          <pc:sldMk cId="3661008280" sldId="265"/>
        </pc:sldMkLst>
        <pc:spChg chg="mod">
          <ac:chgData name="KIM JEONG HYO" userId="d999bd0ffda0c3cb" providerId="LiveId" clId="{B7A0CE32-FE43-4FAD-A2E3-465FE8F36114}" dt="2022-08-11T06:09:31.100" v="1603" actId="20577"/>
          <ac:spMkLst>
            <pc:docMk/>
            <pc:sldMk cId="3661008280" sldId="265"/>
            <ac:spMk id="3" creationId="{00000000-0000-0000-0000-000000000000}"/>
          </ac:spMkLst>
        </pc:spChg>
      </pc:sldChg>
      <pc:sldChg chg="delSp modSp add mod ord">
        <pc:chgData name="KIM JEONG HYO" userId="d999bd0ffda0c3cb" providerId="LiveId" clId="{B7A0CE32-FE43-4FAD-A2E3-465FE8F36114}" dt="2022-08-11T05:59:13.016" v="711" actId="20577"/>
        <pc:sldMkLst>
          <pc:docMk/>
          <pc:sldMk cId="2424099216" sldId="266"/>
        </pc:sldMkLst>
        <pc:spChg chg="mod">
          <ac:chgData name="KIM JEONG HYO" userId="d999bd0ffda0c3cb" providerId="LiveId" clId="{B7A0CE32-FE43-4FAD-A2E3-465FE8F36114}" dt="2022-08-11T05:59:13.016" v="711" actId="20577"/>
          <ac:spMkLst>
            <pc:docMk/>
            <pc:sldMk cId="2424099216" sldId="266"/>
            <ac:spMk id="3" creationId="{00000000-0000-0000-0000-000000000000}"/>
          </ac:spMkLst>
        </pc:spChg>
        <pc:picChg chg="del">
          <ac:chgData name="KIM JEONG HYO" userId="d999bd0ffda0c3cb" providerId="LiveId" clId="{B7A0CE32-FE43-4FAD-A2E3-465FE8F36114}" dt="2022-08-11T05:49:11.633" v="343" actId="478"/>
          <ac:picMkLst>
            <pc:docMk/>
            <pc:sldMk cId="2424099216" sldId="266"/>
            <ac:picMk id="6" creationId="{9F7CE3E5-785F-467B-F328-B2287E4B93E4}"/>
          </ac:picMkLst>
        </pc:picChg>
        <pc:picChg chg="del">
          <ac:chgData name="KIM JEONG HYO" userId="d999bd0ffda0c3cb" providerId="LiveId" clId="{B7A0CE32-FE43-4FAD-A2E3-465FE8F36114}" dt="2022-08-11T05:49:11.633" v="343" actId="478"/>
          <ac:picMkLst>
            <pc:docMk/>
            <pc:sldMk cId="2424099216" sldId="266"/>
            <ac:picMk id="8" creationId="{5C4C53CC-417F-3524-040D-651C276A4A34}"/>
          </ac:picMkLst>
        </pc:picChg>
      </pc:sldChg>
      <pc:sldChg chg="add del">
        <pc:chgData name="KIM JEONG HYO" userId="d999bd0ffda0c3cb" providerId="LiveId" clId="{B7A0CE32-FE43-4FAD-A2E3-465FE8F36114}" dt="2022-08-11T06:01:04.232" v="737" actId="47"/>
        <pc:sldMkLst>
          <pc:docMk/>
          <pc:sldMk cId="3434591974" sldId="267"/>
        </pc:sldMkLst>
      </pc:sldChg>
    </pc:docChg>
  </pc:docChgLst>
  <pc:docChgLst>
    <pc:chgData name="KIM JEONG HYO" userId="d999bd0ffda0c3cb" providerId="LiveId" clId="{41FDA6F7-9DC6-41D7-B413-D344F74FBF5D}"/>
    <pc:docChg chg="undo custSel addSld delSld modSld sldOrd">
      <pc:chgData name="KIM JEONG HYO" userId="d999bd0ffda0c3cb" providerId="LiveId" clId="{41FDA6F7-9DC6-41D7-B413-D344F74FBF5D}" dt="2022-08-18T01:24:20.690" v="1788" actId="1076"/>
      <pc:docMkLst>
        <pc:docMk/>
      </pc:docMkLst>
      <pc:sldChg chg="addSp delSp modSp mod">
        <pc:chgData name="KIM JEONG HYO" userId="d999bd0ffda0c3cb" providerId="LiveId" clId="{41FDA6F7-9DC6-41D7-B413-D344F74FBF5D}" dt="2022-08-17T10:31:14.489" v="486" actId="1076"/>
        <pc:sldMkLst>
          <pc:docMk/>
          <pc:sldMk cId="3390306513" sldId="260"/>
        </pc:sldMkLst>
        <pc:spChg chg="mod">
          <ac:chgData name="KIM JEONG HYO" userId="d999bd0ffda0c3cb" providerId="LiveId" clId="{41FDA6F7-9DC6-41D7-B413-D344F74FBF5D}" dt="2022-08-17T10:30:59.941" v="481" actId="20577"/>
          <ac:spMkLst>
            <pc:docMk/>
            <pc:sldMk cId="3390306513" sldId="260"/>
            <ac:spMk id="3" creationId="{00000000-0000-0000-0000-000000000000}"/>
          </ac:spMkLst>
        </pc:spChg>
        <pc:picChg chg="add mod">
          <ac:chgData name="KIM JEONG HYO" userId="d999bd0ffda0c3cb" providerId="LiveId" clId="{41FDA6F7-9DC6-41D7-B413-D344F74FBF5D}" dt="2022-08-17T10:31:14.489" v="486" actId="1076"/>
          <ac:picMkLst>
            <pc:docMk/>
            <pc:sldMk cId="3390306513" sldId="260"/>
            <ac:picMk id="6" creationId="{B3950B53-6212-CECF-BD55-CDE59E7D4BA6}"/>
          </ac:picMkLst>
        </pc:picChg>
        <pc:picChg chg="add del mod">
          <ac:chgData name="KIM JEONG HYO" userId="d999bd0ffda0c3cb" providerId="LiveId" clId="{41FDA6F7-9DC6-41D7-B413-D344F74FBF5D}" dt="2022-08-17T10:28:31.820" v="399" actId="478"/>
          <ac:picMkLst>
            <pc:docMk/>
            <pc:sldMk cId="3390306513" sldId="260"/>
            <ac:picMk id="7" creationId="{1B655375-0ACF-4B38-C360-6450C5C07CC1}"/>
          </ac:picMkLst>
        </pc:picChg>
        <pc:picChg chg="del">
          <ac:chgData name="KIM JEONG HYO" userId="d999bd0ffda0c3cb" providerId="LiveId" clId="{41FDA6F7-9DC6-41D7-B413-D344F74FBF5D}" dt="2022-08-17T10:23:08.950" v="9" actId="478"/>
          <ac:picMkLst>
            <pc:docMk/>
            <pc:sldMk cId="3390306513" sldId="260"/>
            <ac:picMk id="8" creationId="{5C4C53CC-417F-3524-040D-651C276A4A34}"/>
          </ac:picMkLst>
        </pc:picChg>
        <pc:picChg chg="add del mod">
          <ac:chgData name="KIM JEONG HYO" userId="d999bd0ffda0c3cb" providerId="LiveId" clId="{41FDA6F7-9DC6-41D7-B413-D344F74FBF5D}" dt="2022-08-17T10:29:59.157" v="404"/>
          <ac:picMkLst>
            <pc:docMk/>
            <pc:sldMk cId="3390306513" sldId="260"/>
            <ac:picMk id="9" creationId="{20CB6DD6-69F2-E027-90F3-120B74483D9A}"/>
          </ac:picMkLst>
        </pc:picChg>
        <pc:picChg chg="mod">
          <ac:chgData name="KIM JEONG HYO" userId="d999bd0ffda0c3cb" providerId="LiveId" clId="{41FDA6F7-9DC6-41D7-B413-D344F74FBF5D}" dt="2022-08-17T10:31:09.204" v="485" actId="1076"/>
          <ac:picMkLst>
            <pc:docMk/>
            <pc:sldMk cId="3390306513" sldId="260"/>
            <ac:picMk id="10" creationId="{5FCB2E75-87A5-85FC-477D-ECF1F70C1FC1}"/>
          </ac:picMkLst>
        </pc:picChg>
        <pc:picChg chg="del">
          <ac:chgData name="KIM JEONG HYO" userId="d999bd0ffda0c3cb" providerId="LiveId" clId="{41FDA6F7-9DC6-41D7-B413-D344F74FBF5D}" dt="2022-08-17T10:23:08.950" v="9" actId="478"/>
          <ac:picMkLst>
            <pc:docMk/>
            <pc:sldMk cId="3390306513" sldId="260"/>
            <ac:picMk id="12" creationId="{BEB57A95-C4B9-E553-5261-ECF8591F5655}"/>
          </ac:picMkLst>
        </pc:picChg>
        <pc:picChg chg="add mod">
          <ac:chgData name="KIM JEONG HYO" userId="d999bd0ffda0c3cb" providerId="LiveId" clId="{41FDA6F7-9DC6-41D7-B413-D344F74FBF5D}" dt="2022-08-17T10:31:06.824" v="484" actId="1076"/>
          <ac:picMkLst>
            <pc:docMk/>
            <pc:sldMk cId="3390306513" sldId="260"/>
            <ac:picMk id="13" creationId="{E34F3D21-6112-2659-E828-6597FB0A7841}"/>
          </ac:picMkLst>
        </pc:picChg>
      </pc:sldChg>
      <pc:sldChg chg="addSp delSp modSp mod">
        <pc:chgData name="KIM JEONG HYO" userId="d999bd0ffda0c3cb" providerId="LiveId" clId="{41FDA6F7-9DC6-41D7-B413-D344F74FBF5D}" dt="2022-08-17T10:22:56.245" v="8" actId="20577"/>
        <pc:sldMkLst>
          <pc:docMk/>
          <pc:sldMk cId="1875324224" sldId="263"/>
        </pc:sldMkLst>
        <pc:spChg chg="mod">
          <ac:chgData name="KIM JEONG HYO" userId="d999bd0ffda0c3cb" providerId="LiveId" clId="{41FDA6F7-9DC6-41D7-B413-D344F74FBF5D}" dt="2022-08-17T10:22:56.245" v="8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41FDA6F7-9DC6-41D7-B413-D344F74FBF5D}" dt="2022-08-17T10:22:43.992" v="0" actId="20577"/>
          <ac:spMkLst>
            <pc:docMk/>
            <pc:sldMk cId="1875324224" sldId="263"/>
            <ac:spMk id="3" creationId="{00000000-0000-0000-0000-000000000000}"/>
          </ac:spMkLst>
        </pc:spChg>
        <pc:graphicFrameChg chg="add del mod">
          <ac:chgData name="KIM JEONG HYO" userId="d999bd0ffda0c3cb" providerId="LiveId" clId="{41FDA6F7-9DC6-41D7-B413-D344F74FBF5D}" dt="2022-08-17T10:22:48.650" v="2"/>
          <ac:graphicFrameMkLst>
            <pc:docMk/>
            <pc:sldMk cId="1875324224" sldId="263"/>
            <ac:graphicFrameMk id="5" creationId="{85B275B5-1CF5-47D6-42B6-E1D56858EE11}"/>
          </ac:graphicFrameMkLst>
        </pc:graphicFrameChg>
        <pc:picChg chg="add del">
          <ac:chgData name="KIM JEONG HYO" userId="d999bd0ffda0c3cb" providerId="LiveId" clId="{41FDA6F7-9DC6-41D7-B413-D344F74FBF5D}" dt="2022-08-17T10:22:51.967" v="4" actId="22"/>
          <ac:picMkLst>
            <pc:docMk/>
            <pc:sldMk cId="1875324224" sldId="263"/>
            <ac:picMk id="7" creationId="{8E5E744E-F395-4906-2396-205116629EC7}"/>
          </ac:picMkLst>
        </pc:picChg>
      </pc:sldChg>
      <pc:sldChg chg="addSp delSp modSp mod modNotesTx">
        <pc:chgData name="KIM JEONG HYO" userId="d999bd0ffda0c3cb" providerId="LiveId" clId="{41FDA6F7-9DC6-41D7-B413-D344F74FBF5D}" dt="2022-08-17T19:22:35.574" v="1735" actId="478"/>
        <pc:sldMkLst>
          <pc:docMk/>
          <pc:sldMk cId="580237602" sldId="264"/>
        </pc:sldMkLst>
        <pc:spChg chg="mod">
          <ac:chgData name="KIM JEONG HYO" userId="d999bd0ffda0c3cb" providerId="LiveId" clId="{41FDA6F7-9DC6-41D7-B413-D344F74FBF5D}" dt="2022-08-17T19:22:34.881" v="1734" actId="20577"/>
          <ac:spMkLst>
            <pc:docMk/>
            <pc:sldMk cId="580237602" sldId="264"/>
            <ac:spMk id="3" creationId="{00000000-0000-0000-0000-000000000000}"/>
          </ac:spMkLst>
        </pc:spChg>
        <pc:picChg chg="add del mod">
          <ac:chgData name="KIM JEONG HYO" userId="d999bd0ffda0c3cb" providerId="LiveId" clId="{41FDA6F7-9DC6-41D7-B413-D344F74FBF5D}" dt="2022-08-17T19:22:35.574" v="1735" actId="478"/>
          <ac:picMkLst>
            <pc:docMk/>
            <pc:sldMk cId="580237602" sldId="264"/>
            <ac:picMk id="6" creationId="{48556B2E-4518-9D1E-FE66-847270A04EF0}"/>
          </ac:picMkLst>
        </pc:picChg>
      </pc:sldChg>
      <pc:sldChg chg="addSp delSp modSp del mod">
        <pc:chgData name="KIM JEONG HYO" userId="d999bd0ffda0c3cb" providerId="LiveId" clId="{41FDA6F7-9DC6-41D7-B413-D344F74FBF5D}" dt="2022-08-17T18:28:01.968" v="1337" actId="47"/>
        <pc:sldMkLst>
          <pc:docMk/>
          <pc:sldMk cId="3661008280" sldId="265"/>
        </pc:sldMkLst>
        <pc:spChg chg="mod">
          <ac:chgData name="KIM JEONG HYO" userId="d999bd0ffda0c3cb" providerId="LiveId" clId="{41FDA6F7-9DC6-41D7-B413-D344F74FBF5D}" dt="2022-08-17T10:31:29.517" v="499" actId="20577"/>
          <ac:spMkLst>
            <pc:docMk/>
            <pc:sldMk cId="3661008280" sldId="265"/>
            <ac:spMk id="3" creationId="{00000000-0000-0000-0000-000000000000}"/>
          </ac:spMkLst>
        </pc:spChg>
        <pc:picChg chg="add del">
          <ac:chgData name="KIM JEONG HYO" userId="d999bd0ffda0c3cb" providerId="LiveId" clId="{41FDA6F7-9DC6-41D7-B413-D344F74FBF5D}" dt="2022-08-17T10:32:02.605" v="501" actId="22"/>
          <ac:picMkLst>
            <pc:docMk/>
            <pc:sldMk cId="3661008280" sldId="265"/>
            <ac:picMk id="6" creationId="{D71BD877-3D8C-31AF-ED1E-C5035F628DAB}"/>
          </ac:picMkLst>
        </pc:picChg>
        <pc:picChg chg="add del">
          <ac:chgData name="KIM JEONG HYO" userId="d999bd0ffda0c3cb" providerId="LiveId" clId="{41FDA6F7-9DC6-41D7-B413-D344F74FBF5D}" dt="2022-08-17T10:32:14.748" v="503" actId="478"/>
          <ac:picMkLst>
            <pc:docMk/>
            <pc:sldMk cId="3661008280" sldId="265"/>
            <ac:picMk id="8" creationId="{95D9A013-2F19-8DBE-BC79-DE7AFDD0592B}"/>
          </ac:picMkLst>
        </pc:picChg>
        <pc:picChg chg="add mod">
          <ac:chgData name="KIM JEONG HYO" userId="d999bd0ffda0c3cb" providerId="LiveId" clId="{41FDA6F7-9DC6-41D7-B413-D344F74FBF5D}" dt="2022-08-17T10:46:01.296" v="526" actId="14100"/>
          <ac:picMkLst>
            <pc:docMk/>
            <pc:sldMk cId="3661008280" sldId="265"/>
            <ac:picMk id="10" creationId="{CBC967D8-25DA-54C5-4A43-30D6A9316877}"/>
          </ac:picMkLst>
        </pc:picChg>
        <pc:picChg chg="add mod">
          <ac:chgData name="KIM JEONG HYO" userId="d999bd0ffda0c3cb" providerId="LiveId" clId="{41FDA6F7-9DC6-41D7-B413-D344F74FBF5D}" dt="2022-08-17T10:46:06.662" v="529" actId="1076"/>
          <ac:picMkLst>
            <pc:docMk/>
            <pc:sldMk cId="3661008280" sldId="265"/>
            <ac:picMk id="12" creationId="{99FBBDB1-701A-2CFB-BCA5-14CBE0B1E128}"/>
          </ac:picMkLst>
        </pc:picChg>
        <pc:picChg chg="add del mod">
          <ac:chgData name="KIM JEONG HYO" userId="d999bd0ffda0c3cb" providerId="LiveId" clId="{41FDA6F7-9DC6-41D7-B413-D344F74FBF5D}" dt="2022-08-17T11:06:00.211" v="835" actId="478"/>
          <ac:picMkLst>
            <pc:docMk/>
            <pc:sldMk cId="3661008280" sldId="265"/>
            <ac:picMk id="14" creationId="{3520BD68-0873-B6DD-63C5-E1DEED6065ED}"/>
          </ac:picMkLst>
        </pc:picChg>
        <pc:picChg chg="add mod">
          <ac:chgData name="KIM JEONG HYO" userId="d999bd0ffda0c3cb" providerId="LiveId" clId="{41FDA6F7-9DC6-41D7-B413-D344F74FBF5D}" dt="2022-08-17T10:46:46.288" v="539" actId="14100"/>
          <ac:picMkLst>
            <pc:docMk/>
            <pc:sldMk cId="3661008280" sldId="265"/>
            <ac:picMk id="16" creationId="{76C9B2EE-3B0E-0FD6-E571-8628DBF33C1F}"/>
          </ac:picMkLst>
        </pc:picChg>
        <pc:picChg chg="add mod">
          <ac:chgData name="KIM JEONG HYO" userId="d999bd0ffda0c3cb" providerId="LiveId" clId="{41FDA6F7-9DC6-41D7-B413-D344F74FBF5D}" dt="2022-08-17T10:46:51.392" v="541" actId="14100"/>
          <ac:picMkLst>
            <pc:docMk/>
            <pc:sldMk cId="3661008280" sldId="265"/>
            <ac:picMk id="18" creationId="{D0A0047E-A46B-B827-63F0-EE993117119F}"/>
          </ac:picMkLst>
        </pc:picChg>
        <pc:picChg chg="add mod modCrop">
          <ac:chgData name="KIM JEONG HYO" userId="d999bd0ffda0c3cb" providerId="LiveId" clId="{41FDA6F7-9DC6-41D7-B413-D344F74FBF5D}" dt="2022-08-17T10:49:02.576" v="558" actId="14100"/>
          <ac:picMkLst>
            <pc:docMk/>
            <pc:sldMk cId="3661008280" sldId="265"/>
            <ac:picMk id="20" creationId="{716947DA-2E8F-D5F7-DE5A-7018BEAAB765}"/>
          </ac:picMkLst>
        </pc:picChg>
        <pc:picChg chg="add mod modCrop">
          <ac:chgData name="KIM JEONG HYO" userId="d999bd0ffda0c3cb" providerId="LiveId" clId="{41FDA6F7-9DC6-41D7-B413-D344F74FBF5D}" dt="2022-08-17T11:06:11.839" v="838" actId="1076"/>
          <ac:picMkLst>
            <pc:docMk/>
            <pc:sldMk cId="3661008280" sldId="265"/>
            <ac:picMk id="22" creationId="{0225C90B-419D-5F5B-6101-C8E2B61F46A1}"/>
          </ac:picMkLst>
        </pc:picChg>
      </pc:sldChg>
      <pc:sldChg chg="addSp delSp modSp mod">
        <pc:chgData name="KIM JEONG HYO" userId="d999bd0ffda0c3cb" providerId="LiveId" clId="{41FDA6F7-9DC6-41D7-B413-D344F74FBF5D}" dt="2022-08-18T01:13:37.914" v="1770" actId="20577"/>
        <pc:sldMkLst>
          <pc:docMk/>
          <pc:sldMk cId="2424099216" sldId="266"/>
        </pc:sldMkLst>
        <pc:spChg chg="mod">
          <ac:chgData name="KIM JEONG HYO" userId="d999bd0ffda0c3cb" providerId="LiveId" clId="{41FDA6F7-9DC6-41D7-B413-D344F74FBF5D}" dt="2022-08-18T01:13:37.914" v="1770" actId="20577"/>
          <ac:spMkLst>
            <pc:docMk/>
            <pc:sldMk cId="2424099216" sldId="266"/>
            <ac:spMk id="3" creationId="{00000000-0000-0000-0000-000000000000}"/>
          </ac:spMkLst>
        </pc:spChg>
        <pc:picChg chg="add del mod">
          <ac:chgData name="KIM JEONG HYO" userId="d999bd0ffda0c3cb" providerId="LiveId" clId="{41FDA6F7-9DC6-41D7-B413-D344F74FBF5D}" dt="2022-08-17T10:28:29.177" v="396" actId="21"/>
          <ac:picMkLst>
            <pc:docMk/>
            <pc:sldMk cId="2424099216" sldId="266"/>
            <ac:picMk id="6" creationId="{0900B846-5377-107C-D034-BF8481EF87F8}"/>
          </ac:picMkLst>
        </pc:picChg>
      </pc:sldChg>
      <pc:sldChg chg="addSp delSp modSp add mod ord">
        <pc:chgData name="KIM JEONG HYO" userId="d999bd0ffda0c3cb" providerId="LiveId" clId="{41FDA6F7-9DC6-41D7-B413-D344F74FBF5D}" dt="2022-08-18T01:00:51.449" v="1756" actId="20577"/>
        <pc:sldMkLst>
          <pc:docMk/>
          <pc:sldMk cId="2387716821" sldId="267"/>
        </pc:sldMkLst>
        <pc:spChg chg="mod">
          <ac:chgData name="KIM JEONG HYO" userId="d999bd0ffda0c3cb" providerId="LiveId" clId="{41FDA6F7-9DC6-41D7-B413-D344F74FBF5D}" dt="2022-08-18T01:00:51.449" v="1756" actId="20577"/>
          <ac:spMkLst>
            <pc:docMk/>
            <pc:sldMk cId="2387716821" sldId="267"/>
            <ac:spMk id="3" creationId="{00000000-0000-0000-0000-000000000000}"/>
          </ac:spMkLst>
        </pc:spChg>
        <pc:picChg chg="del">
          <ac:chgData name="KIM JEONG HYO" userId="d999bd0ffda0c3cb" providerId="LiveId" clId="{41FDA6F7-9DC6-41D7-B413-D344F74FBF5D}" dt="2022-08-17T10:28:25.517" v="395" actId="478"/>
          <ac:picMkLst>
            <pc:docMk/>
            <pc:sldMk cId="2387716821" sldId="267"/>
            <ac:picMk id="6" creationId="{0900B846-5377-107C-D034-BF8481EF87F8}"/>
          </ac:picMkLst>
        </pc:picChg>
        <pc:picChg chg="add mod">
          <ac:chgData name="KIM JEONG HYO" userId="d999bd0ffda0c3cb" providerId="LiveId" clId="{41FDA6F7-9DC6-41D7-B413-D344F74FBF5D}" dt="2022-08-17T18:30:19.432" v="1457" actId="1076"/>
          <ac:picMkLst>
            <pc:docMk/>
            <pc:sldMk cId="2387716821" sldId="267"/>
            <ac:picMk id="7" creationId="{F7BD49C6-9C79-A73A-C36F-F7BE4CAF1FC3}"/>
          </ac:picMkLst>
        </pc:picChg>
      </pc:sldChg>
      <pc:sldChg chg="addSp delSp modSp add del mod">
        <pc:chgData name="KIM JEONG HYO" userId="d999bd0ffda0c3cb" providerId="LiveId" clId="{41FDA6F7-9DC6-41D7-B413-D344F74FBF5D}" dt="2022-08-17T18:28:07.037" v="1338" actId="47"/>
        <pc:sldMkLst>
          <pc:docMk/>
          <pc:sldMk cId="1495989628" sldId="268"/>
        </pc:sldMkLst>
        <pc:spChg chg="mod">
          <ac:chgData name="KIM JEONG HYO" userId="d999bd0ffda0c3cb" providerId="LiveId" clId="{41FDA6F7-9DC6-41D7-B413-D344F74FBF5D}" dt="2022-08-17T11:06:26.667" v="866"/>
          <ac:spMkLst>
            <pc:docMk/>
            <pc:sldMk cId="1495989628" sldId="268"/>
            <ac:spMk id="3" creationId="{00000000-0000-0000-0000-000000000000}"/>
          </ac:spMkLst>
        </pc:spChg>
        <pc:picChg chg="add mod">
          <ac:chgData name="KIM JEONG HYO" userId="d999bd0ffda0c3cb" providerId="LiveId" clId="{41FDA6F7-9DC6-41D7-B413-D344F74FBF5D}" dt="2022-08-17T11:03:29.072" v="620" actId="1076"/>
          <ac:picMkLst>
            <pc:docMk/>
            <pc:sldMk cId="1495989628" sldId="268"/>
            <ac:picMk id="6" creationId="{60B4FA29-EBBE-CA83-893A-839DA9B12643}"/>
          </ac:picMkLst>
        </pc:picChg>
        <pc:picChg chg="add mod modCrop">
          <ac:chgData name="KIM JEONG HYO" userId="d999bd0ffda0c3cb" providerId="LiveId" clId="{41FDA6F7-9DC6-41D7-B413-D344F74FBF5D}" dt="2022-08-17T11:03:29.072" v="620" actId="1076"/>
          <ac:picMkLst>
            <pc:docMk/>
            <pc:sldMk cId="1495989628" sldId="268"/>
            <ac:picMk id="8" creationId="{D1F98B42-8ABD-6DEC-AFAF-A090816E1677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10" creationId="{CBC967D8-25DA-54C5-4A43-30D6A9316877}"/>
          </ac:picMkLst>
        </pc:picChg>
        <pc:picChg chg="add mod modCrop">
          <ac:chgData name="KIM JEONG HYO" userId="d999bd0ffda0c3cb" providerId="LiveId" clId="{41FDA6F7-9DC6-41D7-B413-D344F74FBF5D}" dt="2022-08-17T11:03:29.072" v="620" actId="1076"/>
          <ac:picMkLst>
            <pc:docMk/>
            <pc:sldMk cId="1495989628" sldId="268"/>
            <ac:picMk id="11" creationId="{B6BAC24D-48E6-F913-369A-BC6AE29F5047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12" creationId="{99FBBDB1-701A-2CFB-BCA5-14CBE0B1E128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14" creationId="{3520BD68-0873-B6DD-63C5-E1DEED6065ED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16" creationId="{76C9B2EE-3B0E-0FD6-E571-8628DBF33C1F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18" creationId="{D0A0047E-A46B-B827-63F0-EE993117119F}"/>
          </ac:picMkLst>
        </pc:picChg>
        <pc:picChg chg="del">
          <ac:chgData name="KIM JEONG HYO" userId="d999bd0ffda0c3cb" providerId="LiveId" clId="{41FDA6F7-9DC6-41D7-B413-D344F74FBF5D}" dt="2022-08-17T11:00:53.252" v="596" actId="478"/>
          <ac:picMkLst>
            <pc:docMk/>
            <pc:sldMk cId="1495989628" sldId="268"/>
            <ac:picMk id="20" creationId="{716947DA-2E8F-D5F7-DE5A-7018BEAAB765}"/>
          </ac:picMkLst>
        </pc:picChg>
      </pc:sldChg>
      <pc:sldChg chg="addSp delSp modSp add mod">
        <pc:chgData name="KIM JEONG HYO" userId="d999bd0ffda0c3cb" providerId="LiveId" clId="{41FDA6F7-9DC6-41D7-B413-D344F74FBF5D}" dt="2022-08-18T01:24:20.690" v="1788" actId="1076"/>
        <pc:sldMkLst>
          <pc:docMk/>
          <pc:sldMk cId="1704486067" sldId="269"/>
        </pc:sldMkLst>
        <pc:spChg chg="mod">
          <ac:chgData name="KIM JEONG HYO" userId="d999bd0ffda0c3cb" providerId="LiveId" clId="{41FDA6F7-9DC6-41D7-B413-D344F74FBF5D}" dt="2022-08-18T01:23:56.969" v="1783" actId="20577"/>
          <ac:spMkLst>
            <pc:docMk/>
            <pc:sldMk cId="1704486067" sldId="269"/>
            <ac:spMk id="3" creationId="{00000000-0000-0000-0000-000000000000}"/>
          </ac:spMkLst>
        </pc:spChg>
        <pc:picChg chg="del">
          <ac:chgData name="KIM JEONG HYO" userId="d999bd0ffda0c3cb" providerId="LiveId" clId="{41FDA6F7-9DC6-41D7-B413-D344F74FBF5D}" dt="2022-08-17T16:36:39.074" v="1001" actId="478"/>
          <ac:picMkLst>
            <pc:docMk/>
            <pc:sldMk cId="1704486067" sldId="269"/>
            <ac:picMk id="6" creationId="{B3950B53-6212-CECF-BD55-CDE59E7D4BA6}"/>
          </ac:picMkLst>
        </pc:picChg>
        <pc:picChg chg="add mod">
          <ac:chgData name="KIM JEONG HYO" userId="d999bd0ffda0c3cb" providerId="LiveId" clId="{41FDA6F7-9DC6-41D7-B413-D344F74FBF5D}" dt="2022-08-18T01:23:49.034" v="1775" actId="1076"/>
          <ac:picMkLst>
            <pc:docMk/>
            <pc:sldMk cId="1704486067" sldId="269"/>
            <ac:picMk id="6" creationId="{DC7CC9B8-6FA3-A238-78A2-D162973A2C89}"/>
          </ac:picMkLst>
        </pc:picChg>
        <pc:picChg chg="add del mod">
          <ac:chgData name="KIM JEONG HYO" userId="d999bd0ffda0c3cb" providerId="LiveId" clId="{41FDA6F7-9DC6-41D7-B413-D344F74FBF5D}" dt="2022-08-17T16:38:09.490" v="1104" actId="478"/>
          <ac:picMkLst>
            <pc:docMk/>
            <pc:sldMk cId="1704486067" sldId="269"/>
            <ac:picMk id="7" creationId="{B81ADE5B-5534-C2E3-2770-191D02FF79E5}"/>
          </ac:picMkLst>
        </pc:picChg>
        <pc:picChg chg="add mod">
          <ac:chgData name="KIM JEONG HYO" userId="d999bd0ffda0c3cb" providerId="LiveId" clId="{41FDA6F7-9DC6-41D7-B413-D344F74FBF5D}" dt="2022-08-18T01:24:20.690" v="1788" actId="1076"/>
          <ac:picMkLst>
            <pc:docMk/>
            <pc:sldMk cId="1704486067" sldId="269"/>
            <ac:picMk id="8" creationId="{6750C304-6D30-87CA-15A0-312BEDAE166C}"/>
          </ac:picMkLst>
        </pc:picChg>
        <pc:picChg chg="add del">
          <ac:chgData name="KIM JEONG HYO" userId="d999bd0ffda0c3cb" providerId="LiveId" clId="{41FDA6F7-9DC6-41D7-B413-D344F74FBF5D}" dt="2022-08-17T16:38:21.701" v="1106" actId="22"/>
          <ac:picMkLst>
            <pc:docMk/>
            <pc:sldMk cId="1704486067" sldId="269"/>
            <ac:picMk id="9" creationId="{889763CC-E2EB-DBB7-0D0A-0F4F66663B92}"/>
          </ac:picMkLst>
        </pc:picChg>
        <pc:picChg chg="del">
          <ac:chgData name="KIM JEONG HYO" userId="d999bd0ffda0c3cb" providerId="LiveId" clId="{41FDA6F7-9DC6-41D7-B413-D344F74FBF5D}" dt="2022-08-17T16:36:42.287" v="1002" actId="478"/>
          <ac:picMkLst>
            <pc:docMk/>
            <pc:sldMk cId="1704486067" sldId="269"/>
            <ac:picMk id="10" creationId="{5FCB2E75-87A5-85FC-477D-ECF1F70C1FC1}"/>
          </ac:picMkLst>
        </pc:picChg>
        <pc:picChg chg="add mod">
          <ac:chgData name="KIM JEONG HYO" userId="d999bd0ffda0c3cb" providerId="LiveId" clId="{41FDA6F7-9DC6-41D7-B413-D344F74FBF5D}" dt="2022-08-17T16:41:12.593" v="1130" actId="1076"/>
          <ac:picMkLst>
            <pc:docMk/>
            <pc:sldMk cId="1704486067" sldId="269"/>
            <ac:picMk id="12" creationId="{7A964BF0-ACA7-1E53-B531-6F96E261588A}"/>
          </ac:picMkLst>
        </pc:picChg>
        <pc:picChg chg="del">
          <ac:chgData name="KIM JEONG HYO" userId="d999bd0ffda0c3cb" providerId="LiveId" clId="{41FDA6F7-9DC6-41D7-B413-D344F74FBF5D}" dt="2022-08-17T16:36:42.287" v="1002" actId="478"/>
          <ac:picMkLst>
            <pc:docMk/>
            <pc:sldMk cId="1704486067" sldId="269"/>
            <ac:picMk id="13" creationId="{E34F3D21-6112-2659-E828-6597FB0A7841}"/>
          </ac:picMkLst>
        </pc:picChg>
        <pc:picChg chg="add mod">
          <ac:chgData name="KIM JEONG HYO" userId="d999bd0ffda0c3cb" providerId="LiveId" clId="{41FDA6F7-9DC6-41D7-B413-D344F74FBF5D}" dt="2022-08-17T16:41:18.814" v="1133" actId="1076"/>
          <ac:picMkLst>
            <pc:docMk/>
            <pc:sldMk cId="1704486067" sldId="269"/>
            <ac:picMk id="15" creationId="{B2DE6C5E-60A1-AF70-122E-4A19277D78D6}"/>
          </ac:picMkLst>
        </pc:picChg>
        <pc:picChg chg="add del mod">
          <ac:chgData name="KIM JEONG HYO" userId="d999bd0ffda0c3cb" providerId="LiveId" clId="{41FDA6F7-9DC6-41D7-B413-D344F74FBF5D}" dt="2022-08-17T16:56:29.316" v="1176" actId="478"/>
          <ac:picMkLst>
            <pc:docMk/>
            <pc:sldMk cId="1704486067" sldId="269"/>
            <ac:picMk id="17" creationId="{FC8B7147-9BAE-0AF8-41F9-0283C2152819}"/>
          </ac:picMkLst>
        </pc:picChg>
        <pc:picChg chg="add del mod">
          <ac:chgData name="KIM JEONG HYO" userId="d999bd0ffda0c3cb" providerId="LiveId" clId="{41FDA6F7-9DC6-41D7-B413-D344F74FBF5D}" dt="2022-08-18T01:24:15" v="1784" actId="478"/>
          <ac:picMkLst>
            <pc:docMk/>
            <pc:sldMk cId="1704486067" sldId="269"/>
            <ac:picMk id="19" creationId="{A610186C-7FE8-3BEC-EB25-553962E1DC02}"/>
          </ac:picMkLst>
        </pc:picChg>
        <pc:picChg chg="add del mod">
          <ac:chgData name="KIM JEONG HYO" userId="d999bd0ffda0c3cb" providerId="LiveId" clId="{41FDA6F7-9DC6-41D7-B413-D344F74FBF5D}" dt="2022-08-18T01:23:41.826" v="1771" actId="478"/>
          <ac:picMkLst>
            <pc:docMk/>
            <pc:sldMk cId="1704486067" sldId="269"/>
            <ac:picMk id="21" creationId="{1C8FD9AA-DDCD-114B-FAC6-E025D14E7D9D}"/>
          </ac:picMkLst>
        </pc:picChg>
      </pc:sldChg>
      <pc:sldChg chg="delSp modSp add del mod">
        <pc:chgData name="KIM JEONG HYO" userId="d999bd0ffda0c3cb" providerId="LiveId" clId="{41FDA6F7-9DC6-41D7-B413-D344F74FBF5D}" dt="2022-08-17T18:26:37.394" v="1332" actId="47"/>
        <pc:sldMkLst>
          <pc:docMk/>
          <pc:sldMk cId="2652458734" sldId="270"/>
        </pc:sldMkLst>
        <pc:spChg chg="mod">
          <ac:chgData name="KIM JEONG HYO" userId="d999bd0ffda0c3cb" providerId="LiveId" clId="{41FDA6F7-9DC6-41D7-B413-D344F74FBF5D}" dt="2022-08-17T16:37:49.991" v="1088" actId="20577"/>
          <ac:spMkLst>
            <pc:docMk/>
            <pc:sldMk cId="2652458734" sldId="270"/>
            <ac:spMk id="3" creationId="{00000000-0000-0000-0000-000000000000}"/>
          </ac:spMkLst>
        </pc:spChg>
        <pc:picChg chg="del">
          <ac:chgData name="KIM JEONG HYO" userId="d999bd0ffda0c3cb" providerId="LiveId" clId="{41FDA6F7-9DC6-41D7-B413-D344F74FBF5D}" dt="2022-08-17T16:37:54.236" v="1089" actId="478"/>
          <ac:picMkLst>
            <pc:docMk/>
            <pc:sldMk cId="2652458734" sldId="270"/>
            <ac:picMk id="7" creationId="{B81ADE5B-5534-C2E3-2770-191D02FF79E5}"/>
          </ac:picMkLst>
        </pc:picChg>
      </pc:sldChg>
      <pc:sldChg chg="addSp delSp modSp add mod">
        <pc:chgData name="KIM JEONG HYO" userId="d999bd0ffda0c3cb" providerId="LiveId" clId="{41FDA6F7-9DC6-41D7-B413-D344F74FBF5D}" dt="2022-08-17T19:19:54.688" v="1689" actId="20577"/>
        <pc:sldMkLst>
          <pc:docMk/>
          <pc:sldMk cId="1407271962" sldId="271"/>
        </pc:sldMkLst>
        <pc:spChg chg="mod">
          <ac:chgData name="KIM JEONG HYO" userId="d999bd0ffda0c3cb" providerId="LiveId" clId="{41FDA6F7-9DC6-41D7-B413-D344F74FBF5D}" dt="2022-08-17T19:19:54.688" v="1689" actId="20577"/>
          <ac:spMkLst>
            <pc:docMk/>
            <pc:sldMk cId="1407271962" sldId="271"/>
            <ac:spMk id="3" creationId="{00000000-0000-0000-0000-000000000000}"/>
          </ac:spMkLst>
        </pc:spChg>
        <pc:picChg chg="add mod">
          <ac:chgData name="KIM JEONG HYO" userId="d999bd0ffda0c3cb" providerId="LiveId" clId="{41FDA6F7-9DC6-41D7-B413-D344F74FBF5D}" dt="2022-08-17T17:06:42.410" v="1202" actId="1076"/>
          <ac:picMkLst>
            <pc:docMk/>
            <pc:sldMk cId="1407271962" sldId="271"/>
            <ac:picMk id="6" creationId="{0CA76393-6F5E-CE1A-6255-AB8312694126}"/>
          </ac:picMkLst>
        </pc:picChg>
        <pc:picChg chg="add del mod">
          <ac:chgData name="KIM JEONG HYO" userId="d999bd0ffda0c3cb" providerId="LiveId" clId="{41FDA6F7-9DC6-41D7-B413-D344F74FBF5D}" dt="2022-08-17T19:10:00.546" v="1500" actId="478"/>
          <ac:picMkLst>
            <pc:docMk/>
            <pc:sldMk cId="1407271962" sldId="271"/>
            <ac:picMk id="8" creationId="{9311346F-32CB-C273-D4F7-01E818BE43E3}"/>
          </ac:picMkLst>
        </pc:picChg>
        <pc:picChg chg="add mod">
          <ac:chgData name="KIM JEONG HYO" userId="d999bd0ffda0c3cb" providerId="LiveId" clId="{41FDA6F7-9DC6-41D7-B413-D344F74FBF5D}" dt="2022-08-17T17:27:55.020" v="1222" actId="1076"/>
          <ac:picMkLst>
            <pc:docMk/>
            <pc:sldMk cId="1407271962" sldId="271"/>
            <ac:picMk id="10" creationId="{1DF9555B-215F-0EAD-8F76-6D43D257380A}"/>
          </ac:picMkLst>
        </pc:picChg>
        <pc:picChg chg="del">
          <ac:chgData name="KIM JEONG HYO" userId="d999bd0ffda0c3cb" providerId="LiveId" clId="{41FDA6F7-9DC6-41D7-B413-D344F74FBF5D}" dt="2022-08-17T17:06:29.222" v="1196" actId="478"/>
          <ac:picMkLst>
            <pc:docMk/>
            <pc:sldMk cId="1407271962" sldId="271"/>
            <ac:picMk id="12" creationId="{7A964BF0-ACA7-1E53-B531-6F96E261588A}"/>
          </ac:picMkLst>
        </pc:picChg>
        <pc:picChg chg="add mod">
          <ac:chgData name="KIM JEONG HYO" userId="d999bd0ffda0c3cb" providerId="LiveId" clId="{41FDA6F7-9DC6-41D7-B413-D344F74FBF5D}" dt="2022-08-17T17:28:57.353" v="1228" actId="1076"/>
          <ac:picMkLst>
            <pc:docMk/>
            <pc:sldMk cId="1407271962" sldId="271"/>
            <ac:picMk id="13" creationId="{5F768AD3-455A-D62B-0E37-5BDEB6BCE0E3}"/>
          </ac:picMkLst>
        </pc:picChg>
        <pc:picChg chg="del">
          <ac:chgData name="KIM JEONG HYO" userId="d999bd0ffda0c3cb" providerId="LiveId" clId="{41FDA6F7-9DC6-41D7-B413-D344F74FBF5D}" dt="2022-08-17T17:08:48.192" v="1209" actId="478"/>
          <ac:picMkLst>
            <pc:docMk/>
            <pc:sldMk cId="1407271962" sldId="271"/>
            <ac:picMk id="15" creationId="{B2DE6C5E-60A1-AF70-122E-4A19277D78D6}"/>
          </ac:picMkLst>
        </pc:picChg>
        <pc:picChg chg="add mod">
          <ac:chgData name="KIM JEONG HYO" userId="d999bd0ffda0c3cb" providerId="LiveId" clId="{41FDA6F7-9DC6-41D7-B413-D344F74FBF5D}" dt="2022-08-17T19:10:02.789" v="1501" actId="1076"/>
          <ac:picMkLst>
            <pc:docMk/>
            <pc:sldMk cId="1407271962" sldId="271"/>
            <ac:picMk id="16" creationId="{020465FD-5588-DFE3-88D8-2E38BE2D730E}"/>
          </ac:picMkLst>
        </pc:picChg>
        <pc:picChg chg="del">
          <ac:chgData name="KIM JEONG HYO" userId="d999bd0ffda0c3cb" providerId="LiveId" clId="{41FDA6F7-9DC6-41D7-B413-D344F74FBF5D}" dt="2022-08-17T17:28:43.355" v="1225" actId="478"/>
          <ac:picMkLst>
            <pc:docMk/>
            <pc:sldMk cId="1407271962" sldId="271"/>
            <ac:picMk id="19" creationId="{A610186C-7FE8-3BEC-EB25-553962E1DC02}"/>
          </ac:picMkLst>
        </pc:picChg>
        <pc:picChg chg="del">
          <ac:chgData name="KIM JEONG HYO" userId="d999bd0ffda0c3cb" providerId="LiveId" clId="{41FDA6F7-9DC6-41D7-B413-D344F74FBF5D}" dt="2022-08-17T17:27:30.671" v="1216" actId="478"/>
          <ac:picMkLst>
            <pc:docMk/>
            <pc:sldMk cId="1407271962" sldId="271"/>
            <ac:picMk id="21" creationId="{1C8FD9AA-DDCD-114B-FAC6-E025D14E7D9D}"/>
          </ac:picMkLst>
        </pc:picChg>
      </pc:sldChg>
      <pc:sldChg chg="addSp delSp modSp add mod">
        <pc:chgData name="KIM JEONG HYO" userId="d999bd0ffda0c3cb" providerId="LiveId" clId="{41FDA6F7-9DC6-41D7-B413-D344F74FBF5D}" dt="2022-08-18T01:00:36.449" v="1740" actId="20577"/>
        <pc:sldMkLst>
          <pc:docMk/>
          <pc:sldMk cId="3079020534" sldId="272"/>
        </pc:sldMkLst>
        <pc:spChg chg="mod">
          <ac:chgData name="KIM JEONG HYO" userId="d999bd0ffda0c3cb" providerId="LiveId" clId="{41FDA6F7-9DC6-41D7-B413-D344F74FBF5D}" dt="2022-08-18T01:00:36.449" v="1740" actId="20577"/>
          <ac:spMkLst>
            <pc:docMk/>
            <pc:sldMk cId="3079020534" sldId="272"/>
            <ac:spMk id="3" creationId="{00000000-0000-0000-0000-000000000000}"/>
          </ac:spMkLst>
        </pc:spChg>
        <pc:picChg chg="del">
          <ac:chgData name="KIM JEONG HYO" userId="d999bd0ffda0c3cb" providerId="LiveId" clId="{41FDA6F7-9DC6-41D7-B413-D344F74FBF5D}" dt="2022-08-17T17:41:18.647" v="1254" actId="478"/>
          <ac:picMkLst>
            <pc:docMk/>
            <pc:sldMk cId="3079020534" sldId="272"/>
            <ac:picMk id="6" creationId="{0CA76393-6F5E-CE1A-6255-AB8312694126}"/>
          </ac:picMkLst>
        </pc:picChg>
        <pc:picChg chg="add mod">
          <ac:chgData name="KIM JEONG HYO" userId="d999bd0ffda0c3cb" providerId="LiveId" clId="{41FDA6F7-9DC6-41D7-B413-D344F74FBF5D}" dt="2022-08-17T17:41:48.270" v="1267" actId="14100"/>
          <ac:picMkLst>
            <pc:docMk/>
            <pc:sldMk cId="3079020534" sldId="272"/>
            <ac:picMk id="7" creationId="{ADE3AE50-5938-E39C-35F9-0A26BD492896}"/>
          </ac:picMkLst>
        </pc:picChg>
        <pc:picChg chg="del">
          <ac:chgData name="KIM JEONG HYO" userId="d999bd0ffda0c3cb" providerId="LiveId" clId="{41FDA6F7-9DC6-41D7-B413-D344F74FBF5D}" dt="2022-08-17T17:42:27.019" v="1268" actId="478"/>
          <ac:picMkLst>
            <pc:docMk/>
            <pc:sldMk cId="3079020534" sldId="272"/>
            <ac:picMk id="8" creationId="{9311346F-32CB-C273-D4F7-01E818BE43E3}"/>
          </ac:picMkLst>
        </pc:picChg>
        <pc:picChg chg="del">
          <ac:chgData name="KIM JEONG HYO" userId="d999bd0ffda0c3cb" providerId="LiveId" clId="{41FDA6F7-9DC6-41D7-B413-D344F74FBF5D}" dt="2022-08-17T18:23:21.490" v="1309" actId="478"/>
          <ac:picMkLst>
            <pc:docMk/>
            <pc:sldMk cId="3079020534" sldId="272"/>
            <ac:picMk id="10" creationId="{1DF9555B-215F-0EAD-8F76-6D43D257380A}"/>
          </ac:picMkLst>
        </pc:picChg>
        <pc:picChg chg="add mod">
          <ac:chgData name="KIM JEONG HYO" userId="d999bd0ffda0c3cb" providerId="LiveId" clId="{41FDA6F7-9DC6-41D7-B413-D344F74FBF5D}" dt="2022-08-17T17:42:41.497" v="1273" actId="1076"/>
          <ac:picMkLst>
            <pc:docMk/>
            <pc:sldMk cId="3079020534" sldId="272"/>
            <ac:picMk id="11" creationId="{8855677E-E324-C4DE-F99F-46812A418EB5}"/>
          </ac:picMkLst>
        </pc:picChg>
        <pc:picChg chg="del">
          <ac:chgData name="KIM JEONG HYO" userId="d999bd0ffda0c3cb" providerId="LiveId" clId="{41FDA6F7-9DC6-41D7-B413-D344F74FBF5D}" dt="2022-08-17T18:26:07.925" v="1321" actId="478"/>
          <ac:picMkLst>
            <pc:docMk/>
            <pc:sldMk cId="3079020534" sldId="272"/>
            <ac:picMk id="13" creationId="{5F768AD3-455A-D62B-0E37-5BDEB6BCE0E3}"/>
          </ac:picMkLst>
        </pc:picChg>
        <pc:picChg chg="add del mod">
          <ac:chgData name="KIM JEONG HYO" userId="d999bd0ffda0c3cb" providerId="LiveId" clId="{41FDA6F7-9DC6-41D7-B413-D344F74FBF5D}" dt="2022-08-18T01:00:32.314" v="1737" actId="478"/>
          <ac:picMkLst>
            <pc:docMk/>
            <pc:sldMk cId="3079020534" sldId="272"/>
            <ac:picMk id="14" creationId="{E641F379-475E-27A1-9D51-931577382FA7}"/>
          </ac:picMkLst>
        </pc:picChg>
        <pc:picChg chg="add del mod">
          <ac:chgData name="KIM JEONG HYO" userId="d999bd0ffda0c3cb" providerId="LiveId" clId="{41FDA6F7-9DC6-41D7-B413-D344F74FBF5D}" dt="2022-08-18T01:00:32.314" v="1737" actId="478"/>
          <ac:picMkLst>
            <pc:docMk/>
            <pc:sldMk cId="3079020534" sldId="272"/>
            <ac:picMk id="16" creationId="{174556B2-6C08-8E6F-9A4D-A36548BCD7AA}"/>
          </ac:picMkLst>
        </pc:picChg>
      </pc:sldChg>
      <pc:sldChg chg="addSp delSp modSp add del mod">
        <pc:chgData name="KIM JEONG HYO" userId="d999bd0ffda0c3cb" providerId="LiveId" clId="{41FDA6F7-9DC6-41D7-B413-D344F74FBF5D}" dt="2022-08-18T01:00:27.704" v="1736" actId="47"/>
        <pc:sldMkLst>
          <pc:docMk/>
          <pc:sldMk cId="1648793039" sldId="273"/>
        </pc:sldMkLst>
        <pc:spChg chg="mod">
          <ac:chgData name="KIM JEONG HYO" userId="d999bd0ffda0c3cb" providerId="LiveId" clId="{41FDA6F7-9DC6-41D7-B413-D344F74FBF5D}" dt="2022-08-17T19:00:37.094" v="1486" actId="5793"/>
          <ac:spMkLst>
            <pc:docMk/>
            <pc:sldMk cId="1648793039" sldId="273"/>
            <ac:spMk id="3" creationId="{00000000-0000-0000-0000-000000000000}"/>
          </ac:spMkLst>
        </pc:spChg>
        <pc:picChg chg="add mod">
          <ac:chgData name="KIM JEONG HYO" userId="d999bd0ffda0c3cb" providerId="LiveId" clId="{41FDA6F7-9DC6-41D7-B413-D344F74FBF5D}" dt="2022-08-17T18:56:22.685" v="1475" actId="1076"/>
          <ac:picMkLst>
            <pc:docMk/>
            <pc:sldMk cId="1648793039" sldId="273"/>
            <ac:picMk id="6" creationId="{392E7DFC-2239-F629-1B2F-836E55547D48}"/>
          </ac:picMkLst>
        </pc:picChg>
        <pc:picChg chg="del">
          <ac:chgData name="KIM JEONG HYO" userId="d999bd0ffda0c3cb" providerId="LiveId" clId="{41FDA6F7-9DC6-41D7-B413-D344F74FBF5D}" dt="2022-08-17T18:56:57.142" v="1476" actId="478"/>
          <ac:picMkLst>
            <pc:docMk/>
            <pc:sldMk cId="1648793039" sldId="273"/>
            <ac:picMk id="7" creationId="{ADE3AE50-5938-E39C-35F9-0A26BD492896}"/>
          </ac:picMkLst>
        </pc:picChg>
        <pc:picChg chg="add mod">
          <ac:chgData name="KIM JEONG HYO" userId="d999bd0ffda0c3cb" providerId="LiveId" clId="{41FDA6F7-9DC6-41D7-B413-D344F74FBF5D}" dt="2022-08-17T18:57:06.113" v="1480" actId="1076"/>
          <ac:picMkLst>
            <pc:docMk/>
            <pc:sldMk cId="1648793039" sldId="273"/>
            <ac:picMk id="9" creationId="{52A69D9E-9260-9849-1091-BACE7677E262}"/>
          </ac:picMkLst>
        </pc:picChg>
        <pc:picChg chg="del">
          <ac:chgData name="KIM JEONG HYO" userId="d999bd0ffda0c3cb" providerId="LiveId" clId="{41FDA6F7-9DC6-41D7-B413-D344F74FBF5D}" dt="2022-08-17T18:56:14.648" v="1471" actId="478"/>
          <ac:picMkLst>
            <pc:docMk/>
            <pc:sldMk cId="1648793039" sldId="273"/>
            <ac:picMk id="11" creationId="{8855677E-E324-C4DE-F99F-46812A418EB5}"/>
          </ac:picMkLst>
        </pc:picChg>
        <pc:picChg chg="del">
          <ac:chgData name="KIM JEONG HYO" userId="d999bd0ffda0c3cb" providerId="LiveId" clId="{41FDA6F7-9DC6-41D7-B413-D344F74FBF5D}" dt="2022-08-17T19:00:38.962" v="1487" actId="478"/>
          <ac:picMkLst>
            <pc:docMk/>
            <pc:sldMk cId="1648793039" sldId="273"/>
            <ac:picMk id="14" creationId="{E641F379-475E-27A1-9D51-931577382FA7}"/>
          </ac:picMkLst>
        </pc:picChg>
        <pc:picChg chg="del">
          <ac:chgData name="KIM JEONG HYO" userId="d999bd0ffda0c3cb" providerId="LiveId" clId="{41FDA6F7-9DC6-41D7-B413-D344F74FBF5D}" dt="2022-08-17T19:00:38.962" v="1487" actId="478"/>
          <ac:picMkLst>
            <pc:docMk/>
            <pc:sldMk cId="1648793039" sldId="273"/>
            <ac:picMk id="16" creationId="{174556B2-6C08-8E6F-9A4D-A36548BCD7AA}"/>
          </ac:picMkLst>
        </pc:picChg>
      </pc:sldChg>
      <pc:sldChg chg="modSp add del mod ord">
        <pc:chgData name="KIM JEONG HYO" userId="d999bd0ffda0c3cb" providerId="LiveId" clId="{41FDA6F7-9DC6-41D7-B413-D344F74FBF5D}" dt="2022-08-17T18:30:27.309" v="1458" actId="47"/>
        <pc:sldMkLst>
          <pc:docMk/>
          <pc:sldMk cId="1570960522" sldId="274"/>
        </pc:sldMkLst>
        <pc:spChg chg="mod">
          <ac:chgData name="KIM JEONG HYO" userId="d999bd0ffda0c3cb" providerId="LiveId" clId="{41FDA6F7-9DC6-41D7-B413-D344F74FBF5D}" dt="2022-08-17T18:29:47.265" v="1441" actId="20577"/>
          <ac:spMkLst>
            <pc:docMk/>
            <pc:sldMk cId="1570960522" sldId="274"/>
            <ac:spMk id="3" creationId="{00000000-0000-0000-0000-000000000000}"/>
          </ac:spMkLst>
        </pc:spChg>
      </pc:sldChg>
    </pc:docChg>
  </pc:docChgLst>
  <pc:docChgLst>
    <pc:chgData name="KIM JEONG HYO" userId="d999bd0ffda0c3cb" providerId="LiveId" clId="{2AAA2E82-915E-4AD5-AE1F-934E02D34029}"/>
    <pc:docChg chg="undo custSel modSld">
      <pc:chgData name="KIM JEONG HYO" userId="d999bd0ffda0c3cb" providerId="LiveId" clId="{2AAA2E82-915E-4AD5-AE1F-934E02D34029}" dt="2022-07-14T08:18:51.277" v="272" actId="20577"/>
      <pc:docMkLst>
        <pc:docMk/>
      </pc:docMkLst>
      <pc:sldChg chg="modSp mod">
        <pc:chgData name="KIM JEONG HYO" userId="d999bd0ffda0c3cb" providerId="LiveId" clId="{2AAA2E82-915E-4AD5-AE1F-934E02D34029}" dt="2022-07-14T08:18:51.277" v="272" actId="20577"/>
        <pc:sldMkLst>
          <pc:docMk/>
          <pc:sldMk cId="3390306513" sldId="260"/>
        </pc:sldMkLst>
        <pc:spChg chg="mod">
          <ac:chgData name="KIM JEONG HYO" userId="d999bd0ffda0c3cb" providerId="LiveId" clId="{2AAA2E82-915E-4AD5-AE1F-934E02D34029}" dt="2022-07-14T08:18:51.277" v="272" actId="20577"/>
          <ac:spMkLst>
            <pc:docMk/>
            <pc:sldMk cId="3390306513" sldId="260"/>
            <ac:spMk id="3" creationId="{00000000-0000-0000-0000-000000000000}"/>
          </ac:spMkLst>
        </pc:spChg>
      </pc:sldChg>
      <pc:sldChg chg="modSp mod">
        <pc:chgData name="KIM JEONG HYO" userId="d999bd0ffda0c3cb" providerId="LiveId" clId="{2AAA2E82-915E-4AD5-AE1F-934E02D34029}" dt="2022-07-14T03:57:16.991" v="137" actId="20577"/>
        <pc:sldMkLst>
          <pc:docMk/>
          <pc:sldMk cId="1875324224" sldId="263"/>
        </pc:sldMkLst>
        <pc:spChg chg="mod">
          <ac:chgData name="KIM JEONG HYO" userId="d999bd0ffda0c3cb" providerId="LiveId" clId="{2AAA2E82-915E-4AD5-AE1F-934E02D34029}" dt="2022-07-14T03:57:16.991" v="137" actId="20577"/>
          <ac:spMkLst>
            <pc:docMk/>
            <pc:sldMk cId="1875324224" sldId="263"/>
            <ac:spMk id="2" creationId="{00000000-0000-0000-0000-000000000000}"/>
          </ac:spMkLst>
        </pc:spChg>
        <pc:spChg chg="mod">
          <ac:chgData name="KIM JEONG HYO" userId="d999bd0ffda0c3cb" providerId="LiveId" clId="{2AAA2E82-915E-4AD5-AE1F-934E02D34029}" dt="2022-07-14T03:55:01.253" v="1" actId="20577"/>
          <ac:spMkLst>
            <pc:docMk/>
            <pc:sldMk cId="1875324224" sldId="263"/>
            <ac:spMk id="3" creationId="{00000000-0000-0000-0000-000000000000}"/>
          </ac:spMkLst>
        </pc:spChg>
      </pc:sldChg>
      <pc:sldChg chg="modSp mod">
        <pc:chgData name="KIM JEONG HYO" userId="d999bd0ffda0c3cb" providerId="LiveId" clId="{2AAA2E82-915E-4AD5-AE1F-934E02D34029}" dt="2022-07-14T04:27:21.561" v="143" actId="20577"/>
        <pc:sldMkLst>
          <pc:docMk/>
          <pc:sldMk cId="1800369210" sldId="264"/>
        </pc:sldMkLst>
        <pc:graphicFrameChg chg="modGraphic">
          <ac:chgData name="KIM JEONG HYO" userId="d999bd0ffda0c3cb" providerId="LiveId" clId="{2AAA2E82-915E-4AD5-AE1F-934E02D34029}" dt="2022-07-14T04:27:21.561" v="143" actId="20577"/>
          <ac:graphicFrameMkLst>
            <pc:docMk/>
            <pc:sldMk cId="1800369210" sldId="264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79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06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7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52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305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98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63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53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트랜스포머가 자연어 처리 분야</a:t>
            </a:r>
            <a:r>
              <a:rPr lang="en-US" altLang="ko-KR" dirty="0"/>
              <a:t>(NLP)</a:t>
            </a:r>
            <a:r>
              <a:rPr lang="ko-KR" altLang="en-US" dirty="0"/>
              <a:t>에서 주요 모델이 된 이후</a:t>
            </a:r>
            <a:r>
              <a:rPr lang="en-US" altLang="ko-KR" dirty="0"/>
              <a:t> </a:t>
            </a:r>
            <a:r>
              <a:rPr lang="ko-KR" altLang="en-US" dirty="0"/>
              <a:t>컴퓨터 비전 분야에서도 따라서 트랜스포머를 적용하기 위해 노력</a:t>
            </a:r>
            <a:endParaRPr lang="en-US" altLang="ko-KR" dirty="0"/>
          </a:p>
          <a:p>
            <a:r>
              <a:rPr lang="en-US" altLang="ko-KR" dirty="0"/>
              <a:t>CNN</a:t>
            </a:r>
            <a:r>
              <a:rPr lang="ko-KR" altLang="en-US" dirty="0"/>
              <a:t>에 </a:t>
            </a:r>
            <a:r>
              <a:rPr lang="ko-KR" altLang="en-US" dirty="0" err="1"/>
              <a:t>어텐션을</a:t>
            </a:r>
            <a:r>
              <a:rPr lang="ko-KR" altLang="en-US" dirty="0"/>
              <a:t> 일부 적용하거나</a:t>
            </a:r>
            <a:r>
              <a:rPr lang="en-US" altLang="ko-KR" dirty="0"/>
              <a:t>, </a:t>
            </a:r>
            <a:r>
              <a:rPr lang="ko-KR" altLang="en-US" dirty="0"/>
              <a:t>혹은 </a:t>
            </a:r>
            <a:r>
              <a:rPr lang="en-US" altLang="ko-KR" dirty="0"/>
              <a:t>CNN </a:t>
            </a:r>
            <a:r>
              <a:rPr lang="ko-KR" altLang="en-US" dirty="0"/>
              <a:t>자체를 아예 대체할 수 있게 되었지만 효과적으로 동작하지 </a:t>
            </a:r>
            <a:r>
              <a:rPr lang="en-US" altLang="ko-KR" dirty="0"/>
              <a:t>X</a:t>
            </a:r>
          </a:p>
          <a:p>
            <a:r>
              <a:rPr lang="en-US" altLang="ko-KR" dirty="0" err="1"/>
              <a:t>ResNet</a:t>
            </a:r>
            <a:r>
              <a:rPr lang="en-US" altLang="ko-KR" dirty="0"/>
              <a:t> </a:t>
            </a:r>
            <a:r>
              <a:rPr lang="ko-KR" altLang="en-US" dirty="0"/>
              <a:t>등의 </a:t>
            </a:r>
            <a:r>
              <a:rPr lang="en-US" altLang="ko-KR" dirty="0"/>
              <a:t>CNN </a:t>
            </a:r>
            <a:r>
              <a:rPr lang="ko-KR" altLang="en-US" dirty="0"/>
              <a:t>구조 모델이 계속해서 </a:t>
            </a:r>
            <a:r>
              <a:rPr lang="en-US" altLang="ko-KR" dirty="0"/>
              <a:t>SOTA </a:t>
            </a:r>
            <a:r>
              <a:rPr lang="ko-KR" altLang="en-US" dirty="0"/>
              <a:t>차지</a:t>
            </a:r>
            <a:endParaRPr lang="en-US" altLang="ko-KR" dirty="0"/>
          </a:p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10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트랜스포머가 자연어 처리 작업에 대한 기준이 된 반면</a:t>
            </a:r>
            <a:r>
              <a:rPr lang="en-US" altLang="ko-KR" dirty="0"/>
              <a:t>, </a:t>
            </a:r>
            <a:r>
              <a:rPr lang="ko-KR" altLang="en-US" dirty="0"/>
              <a:t>컴퓨터 비전 분야에서는 제한을 가지고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컴퓨터 비전 분야에서의 </a:t>
            </a:r>
            <a:r>
              <a:rPr lang="ko-KR" altLang="en-US" dirty="0" err="1"/>
              <a:t>어텐션은</a:t>
            </a:r>
            <a:r>
              <a:rPr lang="ko-KR" altLang="en-US" dirty="0"/>
              <a:t> </a:t>
            </a:r>
            <a:r>
              <a:rPr lang="en-US" altLang="ko-KR" dirty="0"/>
              <a:t>CNN</a:t>
            </a:r>
            <a:r>
              <a:rPr lang="ko-KR" altLang="en-US" dirty="0"/>
              <a:t>의 특정 요소를 대체하는 용도로만 쓰여왔다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논문에서는 </a:t>
            </a:r>
            <a:r>
              <a:rPr lang="en-US" altLang="ko-KR" dirty="0"/>
              <a:t>CNN</a:t>
            </a:r>
            <a:r>
              <a:rPr lang="ko-KR" altLang="en-US" dirty="0"/>
              <a:t>에 대한 의존 없이 </a:t>
            </a:r>
            <a:r>
              <a:rPr lang="ko-KR" altLang="en-US" dirty="0" err="1"/>
              <a:t>어텐션</a:t>
            </a:r>
            <a:r>
              <a:rPr lang="ko-KR" altLang="en-US" dirty="0"/>
              <a:t> 만으로 </a:t>
            </a:r>
            <a:r>
              <a:rPr lang="en-US" altLang="ko-KR" dirty="0"/>
              <a:t>Image Classification</a:t>
            </a:r>
            <a:r>
              <a:rPr lang="ko-KR" altLang="en-US" dirty="0"/>
              <a:t>을 잘 할 수 있음을 보여준다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8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2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06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9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26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18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81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C0E9F18-BE39-BCB4-7154-998D708505F4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0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9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D906005-E2B8-0265-7C96-67562211C802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26FF211-A69D-7780-C19C-0A99370FC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44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96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65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6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9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9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2125028" y="1364227"/>
            <a:ext cx="8169592" cy="955812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AN IMAGE IS WORTH 16X16 WORDS: </a:t>
            </a:r>
            <a:r>
              <a:rPr lang="en-US" altLang="ko-KR" sz="2400" b="1" dirty="0">
                <a:latin typeface="+mn-ea"/>
                <a:ea typeface="+mn-ea"/>
              </a:rPr>
              <a:t>TRANSFORMERS FOR IMAGE RECOGNITION AT SCALE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2022.10.07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KIM JEONG</a:t>
            </a:r>
            <a:r>
              <a:rPr lang="ko-KR" altLang="en-US" sz="1800" dirty="0">
                <a:latin typeface="+mj-ea"/>
                <a:ea typeface="+mj-ea"/>
                <a:cs typeface="Calibri" panose="020F0502020204030204" pitchFamily="34" charset="0"/>
              </a:rPr>
              <a:t> </a:t>
            </a: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HYO</a:t>
            </a:r>
          </a:p>
          <a:p>
            <a:pPr lvl="0" algn="r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Division of AI Computer Science &amp; Engineering</a:t>
            </a:r>
          </a:p>
          <a:p>
            <a:pPr lvl="0" algn="r">
              <a:lnSpc>
                <a:spcPct val="100000"/>
              </a:lnSpc>
              <a:defRPr/>
            </a:pPr>
            <a:r>
              <a:rPr lang="en-US" altLang="ko-KR" sz="1800" dirty="0" err="1">
                <a:latin typeface="+mj-ea"/>
                <a:ea typeface="+mj-ea"/>
                <a:cs typeface="Calibri" panose="020F0502020204030204" pitchFamily="34" charset="0"/>
              </a:rPr>
              <a:t>Kyonggi</a:t>
            </a: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 University</a:t>
            </a:r>
            <a:endParaRPr lang="ko-KR" altLang="en-US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Inductive Bias – Locality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2050" name="Picture 2" descr="CNN의 stationarity와 locality · Seongkyun Han's blog">
            <a:extLst>
              <a:ext uri="{FF2B5EF4-FFF2-40B4-BE49-F238E27FC236}">
                <a16:creationId xmlns:a16="http://schemas.microsoft.com/office/drawing/2014/main" id="{95B91457-7A31-DB30-64A5-0C10D3ED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59" y="1443553"/>
            <a:ext cx="5610482" cy="45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7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Hybrid</a:t>
            </a:r>
            <a:r>
              <a:rPr lang="ko-KR" altLang="en-US" sz="4000" dirty="0">
                <a:latin typeface="+mn-ea"/>
                <a:ea typeface="+mn-ea"/>
              </a:rPr>
              <a:t> </a:t>
            </a:r>
            <a:r>
              <a:rPr lang="en-US" altLang="ko-KR" sz="4000" dirty="0">
                <a:latin typeface="+mn-ea"/>
                <a:ea typeface="+mn-ea"/>
              </a:rPr>
              <a:t>Architecture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1800" dirty="0">
                <a:latin typeface="+mn-ea"/>
                <a:ea typeface="+mn-ea"/>
              </a:rPr>
              <a:t>Input </a:t>
            </a:r>
            <a:r>
              <a:rPr lang="ko-KR" altLang="en-US" sz="1800" dirty="0">
                <a:latin typeface="+mn-ea"/>
                <a:ea typeface="+mn-ea"/>
              </a:rPr>
              <a:t>시퀀스를 이미지 패치 자체가 아닌</a:t>
            </a:r>
            <a:r>
              <a:rPr lang="en-US" altLang="ko-KR" sz="1800" dirty="0">
                <a:latin typeface="+mn-ea"/>
                <a:ea typeface="+mn-ea"/>
              </a:rPr>
              <a:t>, CNN</a:t>
            </a:r>
            <a:r>
              <a:rPr lang="ko-KR" altLang="en-US" sz="1800" dirty="0">
                <a:latin typeface="+mn-ea"/>
                <a:ea typeface="+mn-ea"/>
              </a:rPr>
              <a:t>의 </a:t>
            </a:r>
            <a:r>
              <a:rPr lang="ko-KR" altLang="en-US" sz="1800" dirty="0" err="1">
                <a:latin typeface="+mn-ea"/>
                <a:ea typeface="+mn-ea"/>
              </a:rPr>
              <a:t>피처맵에서</a:t>
            </a:r>
            <a:r>
              <a:rPr lang="ko-KR" altLang="en-US" sz="1800" dirty="0">
                <a:latin typeface="+mn-ea"/>
                <a:ea typeface="+mn-ea"/>
              </a:rPr>
              <a:t> 형성</a:t>
            </a:r>
            <a:endParaRPr lang="en-US" altLang="ko-KR" sz="18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400" dirty="0">
                <a:latin typeface="+mn-ea"/>
                <a:ea typeface="+mn-ea"/>
              </a:rPr>
              <a:t>즉</a:t>
            </a:r>
            <a:r>
              <a:rPr lang="en-US" altLang="ko-KR" sz="1400" dirty="0">
                <a:latin typeface="+mn-ea"/>
                <a:ea typeface="+mn-ea"/>
              </a:rPr>
              <a:t>, CNN</a:t>
            </a:r>
            <a:r>
              <a:rPr lang="ko-KR" altLang="en-US" sz="1400" dirty="0">
                <a:latin typeface="+mn-ea"/>
                <a:ea typeface="+mn-ea"/>
              </a:rPr>
              <a:t>에서 추출한 </a:t>
            </a:r>
            <a:r>
              <a:rPr lang="ko-KR" altLang="en-US" sz="1400" dirty="0" err="1">
                <a:latin typeface="+mn-ea"/>
                <a:ea typeface="+mn-ea"/>
              </a:rPr>
              <a:t>피처맵을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r>
              <a:rPr lang="en-US" altLang="ko-KR" sz="1400" dirty="0">
                <a:latin typeface="+mn-ea"/>
                <a:ea typeface="+mn-ea"/>
              </a:rPr>
              <a:t>Transformer Input</a:t>
            </a:r>
            <a:r>
              <a:rPr lang="ko-KR" altLang="en-US" sz="1400" dirty="0">
                <a:latin typeface="+mn-ea"/>
                <a:ea typeface="+mn-ea"/>
              </a:rPr>
              <a:t>에 넣음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28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Fine-Tuning</a:t>
            </a:r>
            <a:r>
              <a:rPr lang="ko-KR" altLang="en-US" sz="4000" dirty="0">
                <a:latin typeface="+mn-ea"/>
                <a:ea typeface="+mn-ea"/>
              </a:rPr>
              <a:t> </a:t>
            </a:r>
            <a:r>
              <a:rPr lang="en-US" altLang="ko-KR" sz="4000" dirty="0">
                <a:latin typeface="+mn-ea"/>
                <a:ea typeface="+mn-ea"/>
              </a:rPr>
              <a:t>and</a:t>
            </a:r>
            <a:r>
              <a:rPr lang="ko-KR" altLang="en-US" sz="4000" dirty="0">
                <a:latin typeface="+mn-ea"/>
                <a:ea typeface="+mn-ea"/>
              </a:rPr>
              <a:t> </a:t>
            </a:r>
            <a:r>
              <a:rPr lang="en-US" altLang="ko-KR" sz="4000" dirty="0">
                <a:latin typeface="+mn-ea"/>
                <a:ea typeface="+mn-ea"/>
              </a:rPr>
              <a:t>Higher</a:t>
            </a:r>
            <a:r>
              <a:rPr lang="ko-KR" altLang="en-US" sz="4000" dirty="0">
                <a:latin typeface="+mn-ea"/>
                <a:ea typeface="+mn-ea"/>
              </a:rPr>
              <a:t> </a:t>
            </a:r>
            <a:r>
              <a:rPr lang="en-US" altLang="ko-KR" sz="4000" dirty="0">
                <a:latin typeface="+mn-ea"/>
                <a:ea typeface="+mn-ea"/>
              </a:rPr>
              <a:t>Resolution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1800" dirty="0" err="1">
                <a:latin typeface="+mn-ea"/>
                <a:ea typeface="+mn-ea"/>
              </a:rPr>
              <a:t>ViT</a:t>
            </a:r>
            <a:r>
              <a:rPr lang="en-US" altLang="ko-KR" sz="1800" dirty="0">
                <a:latin typeface="+mn-ea"/>
                <a:ea typeface="+mn-ea"/>
              </a:rPr>
              <a:t> Train</a:t>
            </a:r>
            <a:r>
              <a:rPr lang="ko-KR" altLang="en-US" sz="1800" dirty="0">
                <a:latin typeface="+mn-ea"/>
                <a:ea typeface="+mn-ea"/>
              </a:rPr>
              <a:t> 방식</a:t>
            </a:r>
            <a:endParaRPr lang="en-US" altLang="ko-KR" sz="1800" dirty="0">
              <a:latin typeface="+mn-ea"/>
              <a:ea typeface="+mn-ea"/>
            </a:endParaRPr>
          </a:p>
          <a:p>
            <a:pPr lvl="1">
              <a:buAutoNum type="arabicPeriod"/>
            </a:pPr>
            <a:r>
              <a:rPr lang="ko-KR" altLang="en-US" sz="1400" dirty="0">
                <a:latin typeface="+mn-ea"/>
                <a:ea typeface="+mn-ea"/>
              </a:rPr>
              <a:t>대규모 데이터셋에 먼저 </a:t>
            </a:r>
            <a:r>
              <a:rPr lang="en-US" altLang="ko-KR" sz="1400" dirty="0">
                <a:latin typeface="+mn-ea"/>
                <a:ea typeface="+mn-ea"/>
              </a:rPr>
              <a:t>Pretraining</a:t>
            </a:r>
          </a:p>
          <a:p>
            <a:pPr lvl="1">
              <a:buAutoNum type="arabicPeriod"/>
            </a:pPr>
            <a:r>
              <a:rPr lang="en-US" altLang="ko-KR" sz="1400" dirty="0">
                <a:latin typeface="+mn-ea"/>
                <a:ea typeface="+mn-ea"/>
              </a:rPr>
              <a:t>Task</a:t>
            </a:r>
            <a:r>
              <a:rPr lang="ko-KR" altLang="en-US" sz="1400" dirty="0">
                <a:latin typeface="+mn-ea"/>
                <a:ea typeface="+mn-ea"/>
              </a:rPr>
              <a:t>에 맞게 더 작은 데이터로 </a:t>
            </a:r>
            <a:r>
              <a:rPr lang="en-US" altLang="ko-KR" sz="1400" dirty="0">
                <a:latin typeface="+mn-ea"/>
                <a:ea typeface="+mn-ea"/>
              </a:rPr>
              <a:t>Fine-tuning</a:t>
            </a:r>
          </a:p>
          <a:p>
            <a:pPr lvl="1">
              <a:buAutoNum type="arabicPeriod"/>
            </a:pPr>
            <a:r>
              <a:rPr lang="en-US" altLang="ko-KR" sz="1400" dirty="0">
                <a:latin typeface="+mn-ea"/>
                <a:ea typeface="+mn-ea"/>
              </a:rPr>
              <a:t>Prediction Head </a:t>
            </a:r>
            <a:r>
              <a:rPr lang="ko-KR" altLang="en-US" sz="1400" dirty="0">
                <a:latin typeface="+mn-ea"/>
                <a:ea typeface="+mn-ea"/>
              </a:rPr>
              <a:t>제거 후 </a:t>
            </a:r>
            <a:r>
              <a:rPr lang="en-US" altLang="ko-KR" sz="1400" dirty="0">
                <a:latin typeface="+mn-ea"/>
                <a:ea typeface="+mn-ea"/>
              </a:rPr>
              <a:t>0</a:t>
            </a:r>
            <a:r>
              <a:rPr lang="ko-KR" altLang="en-US" sz="1400" dirty="0">
                <a:latin typeface="+mn-ea"/>
                <a:ea typeface="+mn-ea"/>
              </a:rPr>
              <a:t>으로 초기화한 </a:t>
            </a:r>
            <a:r>
              <a:rPr lang="en-US" altLang="ko-KR" sz="1400" dirty="0">
                <a:latin typeface="+mn-ea"/>
                <a:ea typeface="+mn-ea"/>
              </a:rPr>
              <a:t>FF Layer(D X K)</a:t>
            </a:r>
            <a:r>
              <a:rPr lang="ko-KR" altLang="en-US" sz="1400" dirty="0">
                <a:latin typeface="+mn-ea"/>
                <a:ea typeface="+mn-ea"/>
              </a:rPr>
              <a:t> 붙임</a:t>
            </a:r>
            <a:r>
              <a:rPr lang="en-US" altLang="ko-KR" sz="1400" dirty="0">
                <a:latin typeface="+mn-ea"/>
                <a:ea typeface="+mn-ea"/>
              </a:rPr>
              <a:t>.</a:t>
            </a:r>
          </a:p>
          <a:p>
            <a:pPr marL="914400" lvl="2" indent="0">
              <a:buNone/>
            </a:pPr>
            <a:r>
              <a:rPr lang="en-US" altLang="ko-KR" sz="1050" dirty="0">
                <a:latin typeface="+mn-ea"/>
                <a:ea typeface="+mn-ea"/>
              </a:rPr>
              <a:t>- K : </a:t>
            </a:r>
            <a:r>
              <a:rPr lang="ko-KR" altLang="en-US" sz="1050" dirty="0">
                <a:latin typeface="+mn-ea"/>
                <a:ea typeface="+mn-ea"/>
              </a:rPr>
              <a:t>클래스 수</a:t>
            </a:r>
            <a:endParaRPr lang="en-US" altLang="ko-KR" sz="1050" dirty="0">
              <a:latin typeface="+mn-ea"/>
              <a:ea typeface="+mn-ea"/>
            </a:endParaRPr>
          </a:p>
          <a:p>
            <a:pPr lvl="1">
              <a:buAutoNum type="arabicPeriod"/>
            </a:pPr>
            <a:endParaRPr lang="en-US" altLang="ko-KR" sz="14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en-US" altLang="ko-KR" sz="1800" dirty="0">
                <a:latin typeface="+mn-ea"/>
                <a:ea typeface="+mn-ea"/>
              </a:rPr>
              <a:t>Fine</a:t>
            </a:r>
            <a:r>
              <a:rPr lang="ko-KR" altLang="en-US" sz="1800" dirty="0">
                <a:latin typeface="+mn-ea"/>
                <a:ea typeface="+mn-ea"/>
              </a:rPr>
              <a:t> </a:t>
            </a:r>
            <a:r>
              <a:rPr lang="en-US" altLang="ko-KR" sz="1800" dirty="0">
                <a:latin typeface="+mn-ea"/>
                <a:ea typeface="+mn-ea"/>
              </a:rPr>
              <a:t>Tuning</a:t>
            </a:r>
            <a:r>
              <a:rPr lang="ko-KR" altLang="en-US" sz="1800" dirty="0">
                <a:latin typeface="+mn-ea"/>
                <a:ea typeface="+mn-ea"/>
              </a:rPr>
              <a:t> 시 </a:t>
            </a:r>
            <a:r>
              <a:rPr lang="en-US" altLang="ko-KR" sz="1800" dirty="0">
                <a:latin typeface="+mn-ea"/>
                <a:ea typeface="+mn-ea"/>
              </a:rPr>
              <a:t>Higher Resolution(</a:t>
            </a:r>
            <a:r>
              <a:rPr lang="ko-KR" altLang="en-US" sz="1800" dirty="0">
                <a:latin typeface="+mn-ea"/>
                <a:ea typeface="+mn-ea"/>
              </a:rPr>
              <a:t>고해상도</a:t>
            </a:r>
            <a:r>
              <a:rPr lang="en-US" altLang="ko-KR" sz="1800" dirty="0">
                <a:latin typeface="+mn-ea"/>
                <a:ea typeface="+mn-ea"/>
              </a:rPr>
              <a:t>)</a:t>
            </a:r>
            <a:r>
              <a:rPr lang="ko-KR" altLang="en-US" sz="1800" dirty="0">
                <a:latin typeface="+mn-ea"/>
                <a:ea typeface="+mn-ea"/>
              </a:rPr>
              <a:t>가 더 효과적일 수 있음</a:t>
            </a:r>
            <a:endParaRPr lang="en-US" altLang="ko-KR" sz="18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400" dirty="0">
                <a:latin typeface="+mn-ea"/>
                <a:ea typeface="+mn-ea"/>
              </a:rPr>
              <a:t>고해상도 이미지는 같은 패치 사이즈를 사용하더라도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더 큰 시퀀스 길이를 얻음</a:t>
            </a:r>
            <a:endParaRPr lang="en-US" altLang="ko-KR" sz="14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400" dirty="0">
                <a:latin typeface="+mn-ea"/>
                <a:ea typeface="+mn-ea"/>
              </a:rPr>
              <a:t>하지만 이 때 점점 시퀀스 길이가 길어지면 포지션 </a:t>
            </a:r>
            <a:r>
              <a:rPr lang="ko-KR" altLang="en-US" sz="1400" dirty="0" err="1">
                <a:latin typeface="+mn-ea"/>
                <a:ea typeface="+mn-ea"/>
              </a:rPr>
              <a:t>임베딩이</a:t>
            </a:r>
            <a:r>
              <a:rPr lang="ko-KR" altLang="en-US" sz="1400" dirty="0">
                <a:latin typeface="+mn-ea"/>
                <a:ea typeface="+mn-ea"/>
              </a:rPr>
              <a:t> 의미가 없어질 수 있음</a:t>
            </a:r>
            <a:endParaRPr lang="en-US" altLang="ko-KR" sz="14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400" dirty="0">
                <a:latin typeface="+mn-ea"/>
                <a:ea typeface="+mn-ea"/>
              </a:rPr>
              <a:t>이를 해결하기 위해 </a:t>
            </a:r>
            <a:r>
              <a:rPr lang="en-US" altLang="ko-KR" sz="1400" dirty="0">
                <a:latin typeface="+mn-ea"/>
                <a:ea typeface="+mn-ea"/>
              </a:rPr>
              <a:t>2D Interpolation</a:t>
            </a:r>
            <a:r>
              <a:rPr lang="ko-KR" altLang="en-US" sz="1400" dirty="0">
                <a:latin typeface="+mn-ea"/>
                <a:ea typeface="+mn-ea"/>
              </a:rPr>
              <a:t>을 적용하여 문제 해결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70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Experiments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en-US" altLang="ko-KR" sz="1600" dirty="0" err="1">
                <a:latin typeface="+mn-ea"/>
                <a:ea typeface="+mn-ea"/>
              </a:rPr>
              <a:t>ViT</a:t>
            </a:r>
            <a:r>
              <a:rPr lang="ko-KR" altLang="en-US" sz="1600" dirty="0">
                <a:latin typeface="+mn-ea"/>
                <a:ea typeface="+mn-ea"/>
              </a:rPr>
              <a:t>는</a:t>
            </a:r>
            <a:r>
              <a:rPr lang="en-US" altLang="ko-KR" sz="1600" dirty="0">
                <a:latin typeface="+mn-ea"/>
                <a:ea typeface="+mn-ea"/>
              </a:rPr>
              <a:t> BERT</a:t>
            </a:r>
            <a:r>
              <a:rPr lang="ko-KR" altLang="en-US" sz="1600" dirty="0">
                <a:latin typeface="+mn-ea"/>
              </a:rPr>
              <a:t> 구성을 기반으로 함</a:t>
            </a: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600" dirty="0">
                <a:latin typeface="+mn-ea"/>
              </a:rPr>
              <a:t>BERT</a:t>
            </a:r>
            <a:r>
              <a:rPr lang="ko-KR" altLang="en-US" sz="1600" dirty="0">
                <a:latin typeface="+mn-ea"/>
              </a:rPr>
              <a:t>에서 사용하는 </a:t>
            </a:r>
            <a:r>
              <a:rPr lang="en-US" altLang="ko-KR" sz="1600" dirty="0">
                <a:latin typeface="+mn-ea"/>
              </a:rPr>
              <a:t>Base, Large</a:t>
            </a:r>
            <a:r>
              <a:rPr lang="ko-KR" altLang="en-US" sz="1600" dirty="0">
                <a:latin typeface="+mn-ea"/>
              </a:rPr>
              <a:t>에 </a:t>
            </a:r>
            <a:r>
              <a:rPr lang="en-US" altLang="ko-KR" sz="1600" dirty="0">
                <a:latin typeface="+mn-ea"/>
              </a:rPr>
              <a:t>Huge </a:t>
            </a:r>
            <a:r>
              <a:rPr lang="ko-KR" altLang="en-US" sz="1600" dirty="0">
                <a:latin typeface="+mn-ea"/>
              </a:rPr>
              <a:t>추가</a:t>
            </a: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</a:rPr>
              <a:t>뒤에 따라오는 숫자 표기는 패치 사이즈를 나타냄</a:t>
            </a:r>
            <a:endParaRPr lang="en-US" altLang="ko-KR" sz="1600" dirty="0">
              <a:latin typeface="+mn-ea"/>
            </a:endParaRPr>
          </a:p>
          <a:p>
            <a:pPr lvl="1">
              <a:buFontTx/>
              <a:buChar char="-"/>
            </a:pPr>
            <a:r>
              <a:rPr lang="en-US" altLang="ko-KR" sz="1200" dirty="0">
                <a:latin typeface="+mn-ea"/>
              </a:rPr>
              <a:t>Ex) </a:t>
            </a:r>
            <a:r>
              <a:rPr lang="en-US" altLang="ko-KR" sz="1200" dirty="0" err="1">
                <a:latin typeface="+mn-ea"/>
              </a:rPr>
              <a:t>ViT</a:t>
            </a:r>
            <a:r>
              <a:rPr lang="en-US" altLang="ko-KR" sz="1200" dirty="0">
                <a:latin typeface="+mn-ea"/>
              </a:rPr>
              <a:t>-L/16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 err="1">
                <a:latin typeface="+mn-ea"/>
              </a:rPr>
              <a:t>ViT</a:t>
            </a:r>
            <a:r>
              <a:rPr lang="en-US" altLang="ko-KR" sz="1200" dirty="0">
                <a:latin typeface="+mn-ea"/>
              </a:rPr>
              <a:t>-Large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Model</a:t>
            </a:r>
            <a:r>
              <a:rPr lang="ko-KR" altLang="en-US" sz="1200" dirty="0">
                <a:latin typeface="+mn-ea"/>
              </a:rPr>
              <a:t>에 </a:t>
            </a:r>
            <a:r>
              <a:rPr lang="en-US" altLang="ko-KR" sz="1200" dirty="0">
                <a:latin typeface="+mn-ea"/>
              </a:rPr>
              <a:t>16X16 </a:t>
            </a:r>
            <a:r>
              <a:rPr lang="ko-KR" altLang="en-US" sz="1200" dirty="0">
                <a:latin typeface="+mn-ea"/>
              </a:rPr>
              <a:t>사이즈 패치</a:t>
            </a:r>
          </a:p>
          <a:p>
            <a:pPr marL="457200" lvl="1" indent="0">
              <a:buNone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</a:rPr>
              <a:t>시퀀스 길이는 </a:t>
            </a:r>
            <a:r>
              <a:rPr lang="en-US" altLang="ko-KR" sz="1600" dirty="0">
                <a:latin typeface="+mn-ea"/>
              </a:rPr>
              <a:t>P^2</a:t>
            </a:r>
            <a:r>
              <a:rPr lang="ko-KR" altLang="en-US" sz="1600" dirty="0">
                <a:latin typeface="+mn-ea"/>
              </a:rPr>
              <a:t>에 반비례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</a:rPr>
              <a:t>즉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패치 크기가 작을 수록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모델은 더 </a:t>
            </a:r>
            <a:r>
              <a:rPr lang="ko-KR" altLang="en-US" sz="1600" dirty="0" err="1">
                <a:latin typeface="+mn-ea"/>
              </a:rPr>
              <a:t>무거워짐</a:t>
            </a:r>
            <a:endParaRPr lang="en-US" altLang="ko-KR" sz="1600" dirty="0">
              <a:latin typeface="+mn-ea"/>
            </a:endParaRPr>
          </a:p>
          <a:p>
            <a:pPr marL="457200" lvl="1" indent="0">
              <a:buNone/>
            </a:pP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342CF9-0FE3-37DB-472A-48C2CD0D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42" y="1271451"/>
            <a:ext cx="6883717" cy="14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4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Experiments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세 번의 </a:t>
            </a:r>
            <a:r>
              <a:rPr lang="en-US" altLang="ko-KR" sz="1600" dirty="0">
                <a:latin typeface="+mn-ea"/>
                <a:ea typeface="+mn-ea"/>
              </a:rPr>
              <a:t>Fine-tuning</a:t>
            </a:r>
            <a:r>
              <a:rPr lang="ko-KR" altLang="en-US" sz="1600" dirty="0">
                <a:latin typeface="+mn-ea"/>
                <a:ea typeface="+mn-ea"/>
              </a:rPr>
              <a:t>의 </a:t>
            </a:r>
            <a:r>
              <a:rPr lang="en-US" altLang="ko-KR" sz="1600" dirty="0">
                <a:latin typeface="+mn-ea"/>
                <a:ea typeface="+mn-ea"/>
              </a:rPr>
              <a:t>Accuracy</a:t>
            </a:r>
            <a:r>
              <a:rPr lang="ko-KR" altLang="en-US" sz="1600" dirty="0">
                <a:latin typeface="+mn-ea"/>
              </a:rPr>
              <a:t>의 평균과 표준편차를 나타냄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600" dirty="0" err="1">
                <a:latin typeface="+mn-ea"/>
              </a:rPr>
              <a:t>ViT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모델이 </a:t>
            </a:r>
            <a:r>
              <a:rPr lang="en-US" altLang="ko-KR" sz="1600" dirty="0" err="1">
                <a:latin typeface="+mn-ea"/>
              </a:rPr>
              <a:t>ResNet</a:t>
            </a:r>
            <a:r>
              <a:rPr lang="en-US" altLang="ko-KR" sz="1600" dirty="0">
                <a:latin typeface="+mn-ea"/>
              </a:rPr>
              <a:t>,,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 err="1">
                <a:latin typeface="+mn-ea"/>
              </a:rPr>
              <a:t>EfficientNEt</a:t>
            </a:r>
            <a:r>
              <a:rPr lang="ko-KR" altLang="en-US" sz="1600" dirty="0">
                <a:latin typeface="+mn-ea"/>
              </a:rPr>
              <a:t>에 비해 리소스를 상당히 적게 소모하며 성능이 높음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E865EAE-32ED-BFD1-4E74-BB3AEFBF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49" y="1091603"/>
            <a:ext cx="8400101" cy="26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3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Experiments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600" dirty="0">
                <a:latin typeface="+mn-ea"/>
                <a:ea typeface="+mn-ea"/>
              </a:rPr>
              <a:t>실험 </a:t>
            </a:r>
            <a:r>
              <a:rPr lang="en-US" altLang="ko-KR" sz="1600" dirty="0">
                <a:latin typeface="+mn-ea"/>
                <a:ea typeface="+mn-ea"/>
              </a:rPr>
              <a:t>1. </a:t>
            </a:r>
            <a:r>
              <a:rPr lang="ko-KR" altLang="en-US" sz="1600" dirty="0">
                <a:latin typeface="+mn-ea"/>
                <a:ea typeface="+mn-ea"/>
              </a:rPr>
              <a:t>크기가 다른 데이터셋들을 </a:t>
            </a:r>
            <a:r>
              <a:rPr lang="en-US" altLang="ko-KR" sz="1600" dirty="0">
                <a:latin typeface="+mn-ea"/>
                <a:ea typeface="+mn-ea"/>
              </a:rPr>
              <a:t>Pretraining</a:t>
            </a: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</a:rPr>
              <a:t>가장 규모가 큰 데이터셋에서 </a:t>
            </a:r>
            <a:r>
              <a:rPr lang="en-US" altLang="ko-KR" sz="1600" dirty="0" err="1">
                <a:latin typeface="+mn-ea"/>
              </a:rPr>
              <a:t>ViT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모델 성능이 향상됨</a:t>
            </a: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ImageNet</a:t>
            </a:r>
            <a:r>
              <a:rPr lang="ko-KR" altLang="en-US" sz="1600" dirty="0">
                <a:latin typeface="+mn-ea"/>
                <a:ea typeface="+mn-ea"/>
              </a:rPr>
              <a:t>에서는 </a:t>
            </a:r>
            <a:r>
              <a:rPr lang="en-US" altLang="ko-KR" sz="1600" dirty="0" err="1">
                <a:latin typeface="+mn-ea"/>
                <a:ea typeface="+mn-ea"/>
              </a:rPr>
              <a:t>BiT</a:t>
            </a:r>
            <a:r>
              <a:rPr lang="ko-KR" altLang="en-US" sz="1600" dirty="0">
                <a:latin typeface="+mn-ea"/>
                <a:ea typeface="+mn-ea"/>
              </a:rPr>
              <a:t>가 성능이 높은 반면</a:t>
            </a:r>
            <a:r>
              <a:rPr lang="en-US" altLang="ko-KR" sz="1600" dirty="0">
                <a:latin typeface="+mn-ea"/>
                <a:ea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점점 크기가 커질 수록 </a:t>
            </a:r>
            <a:r>
              <a:rPr lang="en-US" altLang="ko-KR" sz="1600" dirty="0" err="1">
                <a:latin typeface="+mn-ea"/>
              </a:rPr>
              <a:t>ViT</a:t>
            </a:r>
            <a:r>
              <a:rPr lang="ko-KR" altLang="en-US" sz="1600" dirty="0">
                <a:latin typeface="+mn-ea"/>
              </a:rPr>
              <a:t>가 </a:t>
            </a:r>
            <a:r>
              <a:rPr lang="en-US" altLang="ko-KR" sz="1600" dirty="0" err="1">
                <a:latin typeface="+mn-ea"/>
              </a:rPr>
              <a:t>BiT</a:t>
            </a:r>
            <a:r>
              <a:rPr lang="ko-KR" altLang="en-US" sz="1600" dirty="0">
                <a:latin typeface="+mn-ea"/>
              </a:rPr>
              <a:t>의 성능을 능가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E6C061-FDE2-C598-2E92-D43C2CB5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68016" y="1690688"/>
            <a:ext cx="5585989" cy="39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Experiments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600" dirty="0">
                <a:latin typeface="+mn-ea"/>
                <a:ea typeface="+mn-ea"/>
              </a:rPr>
              <a:t>실험 </a:t>
            </a:r>
            <a:r>
              <a:rPr lang="en-US" altLang="ko-KR" sz="1600" dirty="0">
                <a:latin typeface="+mn-ea"/>
              </a:rPr>
              <a:t>2</a:t>
            </a:r>
            <a:r>
              <a:rPr lang="en-US" altLang="ko-KR" sz="1600" dirty="0">
                <a:latin typeface="+mn-ea"/>
                <a:ea typeface="+mn-ea"/>
              </a:rPr>
              <a:t>. JFT300M </a:t>
            </a:r>
            <a:r>
              <a:rPr lang="ko-KR" altLang="en-US" sz="1600" dirty="0">
                <a:latin typeface="+mn-ea"/>
                <a:ea typeface="+mn-ea"/>
              </a:rPr>
              <a:t>데이터셋</a:t>
            </a:r>
            <a:r>
              <a:rPr lang="ko-KR" altLang="en-US" sz="1600" dirty="0">
                <a:latin typeface="+mn-ea"/>
              </a:rPr>
              <a:t>으로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ko-KR" altLang="en-US" sz="1600" dirty="0" err="1">
                <a:latin typeface="+mn-ea"/>
                <a:ea typeface="+mn-ea"/>
              </a:rPr>
              <a:t>크기별</a:t>
            </a:r>
            <a:r>
              <a:rPr lang="ko-KR" altLang="en-US" sz="1600" dirty="0">
                <a:latin typeface="+mn-ea"/>
                <a:ea typeface="+mn-ea"/>
              </a:rPr>
              <a:t> 하위 집합 </a:t>
            </a:r>
            <a:r>
              <a:rPr lang="en-US" altLang="ko-KR" sz="1600" dirty="0">
                <a:latin typeface="+mn-ea"/>
                <a:ea typeface="+mn-ea"/>
              </a:rPr>
              <a:t>Train</a:t>
            </a:r>
          </a:p>
          <a:p>
            <a:pPr>
              <a:buFontTx/>
              <a:buChar char="-"/>
            </a:pPr>
            <a:r>
              <a:rPr lang="en-US" altLang="ko-KR" sz="1600" dirty="0">
                <a:latin typeface="+mn-ea"/>
              </a:rPr>
              <a:t>CNN</a:t>
            </a:r>
            <a:r>
              <a:rPr lang="ko-KR" altLang="en-US" sz="1600" dirty="0">
                <a:latin typeface="+mn-ea"/>
              </a:rPr>
              <a:t>인 </a:t>
            </a:r>
            <a:r>
              <a:rPr lang="en-US" altLang="ko-KR" sz="1600" dirty="0" err="1">
                <a:latin typeface="+mn-ea"/>
              </a:rPr>
              <a:t>ResNet</a:t>
            </a:r>
            <a:r>
              <a:rPr lang="ko-KR" altLang="en-US" sz="1600" dirty="0">
                <a:latin typeface="+mn-ea"/>
              </a:rPr>
              <a:t>은 작은 데이터셋에서 유용</a:t>
            </a: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</a:rPr>
              <a:t>큰 데이터셋에서는 </a:t>
            </a:r>
            <a:r>
              <a:rPr lang="en-US" altLang="ko-KR" sz="1600" dirty="0" err="1">
                <a:latin typeface="+mn-ea"/>
              </a:rPr>
              <a:t>ViT</a:t>
            </a:r>
            <a:r>
              <a:rPr lang="ko-KR" altLang="en-US" sz="1600" dirty="0">
                <a:latin typeface="+mn-ea"/>
              </a:rPr>
              <a:t> 성능 향상</a:t>
            </a: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E6C061-FDE2-C598-2E92-D43C2CB5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1" r="-81"/>
          <a:stretch/>
        </p:blipFill>
        <p:spPr bwMode="auto">
          <a:xfrm>
            <a:off x="6268016" y="1690688"/>
            <a:ext cx="5585989" cy="39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Introduction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2000" dirty="0">
                <a:latin typeface="+mn-ea"/>
                <a:ea typeface="+mn-ea"/>
              </a:rPr>
              <a:t>NLP(</a:t>
            </a:r>
            <a:r>
              <a:rPr lang="ko-KR" altLang="en-US" sz="2000" dirty="0">
                <a:latin typeface="+mn-ea"/>
                <a:ea typeface="+mn-ea"/>
              </a:rPr>
              <a:t>자연어 처리</a:t>
            </a:r>
            <a:r>
              <a:rPr lang="en-US" altLang="ko-KR" sz="2000" dirty="0">
                <a:latin typeface="+mn-ea"/>
                <a:ea typeface="+mn-ea"/>
              </a:rPr>
              <a:t>) </a:t>
            </a:r>
            <a:r>
              <a:rPr lang="ko-KR" altLang="en-US" sz="2000" dirty="0">
                <a:latin typeface="+mn-ea"/>
                <a:ea typeface="+mn-ea"/>
              </a:rPr>
              <a:t>분야에서 </a:t>
            </a:r>
            <a:r>
              <a:rPr lang="en-US" altLang="ko-KR" sz="2000" dirty="0">
                <a:latin typeface="+mn-ea"/>
                <a:ea typeface="+mn-ea"/>
              </a:rPr>
              <a:t>Transformer</a:t>
            </a:r>
            <a:r>
              <a:rPr lang="ko-KR" altLang="en-US" sz="2000" dirty="0">
                <a:latin typeface="+mn-ea"/>
                <a:ea typeface="+mn-ea"/>
              </a:rPr>
              <a:t>가 주요 모델이 됨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이를 따라 </a:t>
            </a:r>
            <a:r>
              <a:rPr lang="en-US" altLang="ko-KR" sz="2000" dirty="0">
                <a:latin typeface="+mn-ea"/>
                <a:ea typeface="+mn-ea"/>
              </a:rPr>
              <a:t>Computer Vision </a:t>
            </a:r>
            <a:r>
              <a:rPr lang="ko-KR" altLang="en-US" sz="2000" dirty="0">
                <a:latin typeface="+mn-ea"/>
                <a:ea typeface="+mn-ea"/>
              </a:rPr>
              <a:t>분야에서 트랜스포머 적용 시도</a:t>
            </a:r>
            <a:endParaRPr lang="en-US" altLang="ko-KR" sz="20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CNN</a:t>
            </a:r>
            <a:r>
              <a:rPr lang="ko-KR" altLang="en-US" sz="1600" dirty="0">
                <a:latin typeface="+mn-ea"/>
                <a:ea typeface="+mn-ea"/>
              </a:rPr>
              <a:t>에 </a:t>
            </a:r>
            <a:r>
              <a:rPr lang="ko-KR" altLang="en-US" sz="1600" dirty="0" err="1">
                <a:latin typeface="+mn-ea"/>
                <a:ea typeface="+mn-ea"/>
              </a:rPr>
              <a:t>어텐션</a:t>
            </a:r>
            <a:r>
              <a:rPr lang="ko-KR" altLang="en-US" sz="1600" dirty="0">
                <a:latin typeface="+mn-ea"/>
                <a:ea typeface="+mn-ea"/>
              </a:rPr>
              <a:t> 일부 적용</a:t>
            </a:r>
            <a:endParaRPr lang="en-US" altLang="ko-KR" sz="16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CNN</a:t>
            </a:r>
            <a:r>
              <a:rPr lang="ko-KR" altLang="en-US" sz="1600" dirty="0">
                <a:latin typeface="+mn-ea"/>
                <a:ea typeface="+mn-ea"/>
              </a:rPr>
              <a:t> 자체를 </a:t>
            </a:r>
            <a:r>
              <a:rPr lang="ko-KR" altLang="en-US" sz="1600" dirty="0" err="1">
                <a:latin typeface="+mn-ea"/>
                <a:ea typeface="+mn-ea"/>
              </a:rPr>
              <a:t>어텐션이</a:t>
            </a:r>
            <a:r>
              <a:rPr lang="ko-KR" altLang="en-US" sz="1600" dirty="0">
                <a:latin typeface="+mn-ea"/>
                <a:ea typeface="+mn-ea"/>
              </a:rPr>
              <a:t> 대체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하지만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좋은 성능을 보이지 못하여 </a:t>
            </a:r>
            <a:r>
              <a:rPr lang="en-US" altLang="ko-KR" sz="2000" dirty="0">
                <a:latin typeface="+mn-ea"/>
                <a:ea typeface="+mn-ea"/>
              </a:rPr>
              <a:t>CNN(</a:t>
            </a:r>
            <a:r>
              <a:rPr lang="en-US" altLang="ko-KR" sz="2000" dirty="0" err="1">
                <a:latin typeface="+mn-ea"/>
                <a:ea typeface="+mn-ea"/>
              </a:rPr>
              <a:t>ResNet</a:t>
            </a:r>
            <a:r>
              <a:rPr lang="ko-KR" altLang="en-US" sz="2000" dirty="0">
                <a:latin typeface="+mn-ea"/>
                <a:ea typeface="+mn-ea"/>
              </a:rPr>
              <a:t> 등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  <a:r>
              <a:rPr lang="ko-KR" altLang="en-US" sz="2000" dirty="0">
                <a:latin typeface="+mn-ea"/>
                <a:ea typeface="+mn-ea"/>
              </a:rPr>
              <a:t>이 </a:t>
            </a:r>
            <a:r>
              <a:rPr lang="en-US" altLang="ko-KR" sz="2000" dirty="0">
                <a:latin typeface="+mn-ea"/>
                <a:ea typeface="+mn-ea"/>
              </a:rPr>
              <a:t>SOTA </a:t>
            </a:r>
            <a:r>
              <a:rPr lang="ko-KR" altLang="en-US" sz="2000" dirty="0">
                <a:latin typeface="+mn-ea"/>
                <a:ea typeface="+mn-ea"/>
              </a:rPr>
              <a:t>차지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19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Introduction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기존의 트랜스포머에서 가능한 한 최소한의 수정을 함</a:t>
            </a:r>
            <a:endParaRPr lang="en-US" altLang="ko-KR" sz="20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이미지를 패치 단위로 분할</a:t>
            </a:r>
            <a:endParaRPr lang="en-US" altLang="ko-KR" sz="16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패치를 </a:t>
            </a:r>
            <a:r>
              <a:rPr lang="en-US" altLang="ko-KR" sz="1600" dirty="0">
                <a:latin typeface="+mn-ea"/>
                <a:ea typeface="+mn-ea"/>
              </a:rPr>
              <a:t>flatten</a:t>
            </a:r>
            <a:r>
              <a:rPr lang="ko-KR" altLang="en-US" sz="1600" dirty="0">
                <a:latin typeface="+mn-ea"/>
                <a:ea typeface="+mn-ea"/>
              </a:rPr>
              <a:t>시킨 </a:t>
            </a:r>
            <a:r>
              <a:rPr lang="ko-KR" altLang="en-US" sz="1600" dirty="0" err="1">
                <a:latin typeface="+mn-ea"/>
                <a:ea typeface="+mn-ea"/>
              </a:rPr>
              <a:t>임베딩</a:t>
            </a:r>
            <a:r>
              <a:rPr lang="ko-KR" altLang="en-US" sz="1600" dirty="0">
                <a:latin typeface="+mn-ea"/>
                <a:ea typeface="+mn-ea"/>
              </a:rPr>
              <a:t> 시퀀스를 </a:t>
            </a:r>
            <a:r>
              <a:rPr lang="en-US" altLang="ko-KR" sz="1600" dirty="0">
                <a:latin typeface="+mn-ea"/>
                <a:ea typeface="+mn-ea"/>
              </a:rPr>
              <a:t>Input</a:t>
            </a:r>
            <a:r>
              <a:rPr lang="ko-KR" altLang="en-US" sz="1600" dirty="0">
                <a:latin typeface="+mn-ea"/>
                <a:ea typeface="+mn-ea"/>
              </a:rPr>
              <a:t>에 넣음</a:t>
            </a:r>
            <a:endParaRPr lang="en-US" altLang="ko-KR" sz="16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이미지 패치 하나가 </a:t>
            </a:r>
            <a:r>
              <a:rPr lang="en-US" altLang="ko-KR" sz="2000" dirty="0">
                <a:latin typeface="+mn-ea"/>
                <a:ea typeface="+mn-ea"/>
              </a:rPr>
              <a:t>NLP</a:t>
            </a:r>
            <a:r>
              <a:rPr lang="ko-KR" altLang="en-US" sz="2000" dirty="0">
                <a:latin typeface="+mn-ea"/>
                <a:ea typeface="+mn-ea"/>
              </a:rPr>
              <a:t>에서 한 단어와 같이 </a:t>
            </a:r>
            <a:r>
              <a:rPr lang="ko-KR" altLang="en-US" sz="2000" dirty="0" err="1">
                <a:latin typeface="+mn-ea"/>
                <a:ea typeface="+mn-ea"/>
              </a:rPr>
              <a:t>처리기존의</a:t>
            </a:r>
            <a:r>
              <a:rPr lang="ko-KR" altLang="en-US" sz="2000" dirty="0">
                <a:latin typeface="+mn-ea"/>
                <a:ea typeface="+mn-ea"/>
              </a:rPr>
              <a:t> 트랜스포머에서 가능한 한 최소한의 수정을 함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63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Dataset</a:t>
            </a:r>
            <a:r>
              <a:rPr lang="ko-KR" altLang="en-US" sz="4000" dirty="0">
                <a:latin typeface="+mn-ea"/>
                <a:ea typeface="+mn-ea"/>
              </a:rPr>
              <a:t> </a:t>
            </a:r>
            <a:r>
              <a:rPr lang="en-US" altLang="ko-KR" sz="4000" dirty="0">
                <a:latin typeface="+mn-ea"/>
                <a:ea typeface="+mn-ea"/>
              </a:rPr>
              <a:t>Size &amp; Result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2000" dirty="0">
                <a:latin typeface="+mn-ea"/>
                <a:ea typeface="+mn-ea"/>
              </a:rPr>
              <a:t>CNN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: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Inductive Bias(Translation Equivariance, Locality)</a:t>
            </a:r>
          </a:p>
          <a:p>
            <a:pPr>
              <a:buFontTx/>
              <a:buChar char="-"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en-US" altLang="ko-KR" sz="2000" dirty="0">
                <a:latin typeface="+mn-ea"/>
                <a:ea typeface="+mn-ea"/>
              </a:rPr>
              <a:t>Transformer</a:t>
            </a:r>
            <a:r>
              <a:rPr lang="ko-KR" altLang="en-US" sz="2000" dirty="0">
                <a:latin typeface="+mn-ea"/>
                <a:ea typeface="+mn-ea"/>
              </a:rPr>
              <a:t>는 </a:t>
            </a:r>
            <a:r>
              <a:rPr lang="en-US" altLang="ko-KR" sz="2000" dirty="0">
                <a:latin typeface="+mn-ea"/>
                <a:ea typeface="+mn-ea"/>
              </a:rPr>
              <a:t>CNN</a:t>
            </a:r>
            <a:r>
              <a:rPr lang="ko-KR" altLang="en-US" sz="2000" dirty="0">
                <a:latin typeface="+mn-ea"/>
                <a:ea typeface="+mn-ea"/>
              </a:rPr>
              <a:t>에 비해 </a:t>
            </a:r>
            <a:r>
              <a:rPr lang="en-US" altLang="ko-KR" sz="2000" dirty="0">
                <a:latin typeface="+mn-ea"/>
                <a:ea typeface="+mn-ea"/>
              </a:rPr>
              <a:t>Inductive Bias</a:t>
            </a:r>
            <a:r>
              <a:rPr lang="ko-KR" altLang="en-US" sz="2000" dirty="0">
                <a:latin typeface="+mn-ea"/>
                <a:ea typeface="+mn-ea"/>
              </a:rPr>
              <a:t>가 부족</a:t>
            </a:r>
            <a:endParaRPr lang="en-US" altLang="ko-KR" sz="20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ko-KR" altLang="en-US" sz="2000" dirty="0">
                <a:latin typeface="+mn-ea"/>
                <a:ea typeface="+mn-ea"/>
              </a:rPr>
              <a:t> 불충분한 양의 데이터로 좋은 성능이 나오기 힘듦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ko-KR" altLang="en-US" sz="2000" dirty="0">
                <a:latin typeface="+mn-ea"/>
                <a:ea typeface="+mn-ea"/>
              </a:rPr>
              <a:t> 큰 데이터셋을 이용하면 </a:t>
            </a:r>
            <a:r>
              <a:rPr lang="en-US" altLang="ko-KR" sz="2000" dirty="0">
                <a:latin typeface="+mn-ea"/>
                <a:ea typeface="+mn-ea"/>
              </a:rPr>
              <a:t>CNN</a:t>
            </a:r>
            <a:r>
              <a:rPr lang="ko-KR" altLang="en-US" sz="2000" dirty="0">
                <a:latin typeface="+mn-ea"/>
                <a:ea typeface="+mn-ea"/>
              </a:rPr>
              <a:t>을 능가하는 성능 도출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buFont typeface="Symbol" panose="05050102010706020507" pitchFamily="18" charset="2"/>
              <a:buChar char="Þ"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 typeface="Symbol" panose="05050102010706020507" pitchFamily="18" charset="2"/>
              <a:buChar char="Þ"/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가장</a:t>
            </a: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ko-KR" altLang="en-US" sz="2000" dirty="0">
                <a:latin typeface="+mn-ea"/>
                <a:ea typeface="+mn-ea"/>
              </a:rPr>
              <a:t>좋은 방법</a:t>
            </a:r>
            <a:endParaRPr lang="en-US" altLang="ko-KR" sz="2000" dirty="0">
              <a:latin typeface="+mn-ea"/>
              <a:ea typeface="+mn-ea"/>
            </a:endParaRPr>
          </a:p>
          <a:p>
            <a:pPr lvl="1"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큰 규모의 데이터셋으로 </a:t>
            </a:r>
            <a:r>
              <a:rPr lang="en-US" altLang="ko-KR" sz="1600" dirty="0">
                <a:latin typeface="+mn-ea"/>
                <a:ea typeface="+mn-ea"/>
              </a:rPr>
              <a:t>Pretraining, </a:t>
            </a:r>
            <a:r>
              <a:rPr lang="ko-KR" altLang="en-US" sz="1600" dirty="0">
                <a:latin typeface="+mn-ea"/>
                <a:ea typeface="+mn-ea"/>
              </a:rPr>
              <a:t>더 작은 데이터로 </a:t>
            </a:r>
            <a:r>
              <a:rPr lang="en-US" altLang="ko-KR" sz="1600" dirty="0">
                <a:latin typeface="+mn-ea"/>
                <a:ea typeface="+mn-ea"/>
              </a:rPr>
              <a:t>Fine-tuning</a:t>
            </a:r>
            <a:endParaRPr lang="en-US" altLang="ko-KR" sz="4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5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7BB1A7-7BAE-78A4-D289-5096A1B1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1" y="1179628"/>
            <a:ext cx="6514868" cy="35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Vision Transformer Structure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4409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altLang="ko-KR" sz="1600" dirty="0" err="1">
                <a:latin typeface="+mn-ea"/>
                <a:ea typeface="+mn-ea"/>
              </a:rPr>
              <a:t>ViT</a:t>
            </a:r>
            <a:r>
              <a:rPr lang="ko-KR" altLang="en-US" sz="1600" dirty="0">
                <a:latin typeface="+mn-ea"/>
                <a:ea typeface="+mn-ea"/>
              </a:rPr>
              <a:t>는 기존의 트랜스포머를 따름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표준 </a:t>
            </a:r>
            <a:r>
              <a:rPr lang="en-US" altLang="ko-KR" sz="1600" dirty="0">
                <a:latin typeface="+mn-ea"/>
                <a:ea typeface="+mn-ea"/>
              </a:rPr>
              <a:t>Transformer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en-US" altLang="ko-KR" sz="1600" dirty="0">
                <a:latin typeface="+mn-ea"/>
                <a:ea typeface="+mn-ea"/>
              </a:rPr>
              <a:t>Input</a:t>
            </a:r>
          </a:p>
          <a:p>
            <a:pPr lvl="1"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1</a:t>
            </a:r>
            <a:r>
              <a:rPr lang="ko-KR" altLang="en-US" sz="1600" dirty="0">
                <a:latin typeface="+mn-ea"/>
                <a:ea typeface="+mn-ea"/>
              </a:rPr>
              <a:t>차원 </a:t>
            </a:r>
            <a:r>
              <a:rPr lang="ko-KR" altLang="en-US" sz="1600" dirty="0" err="1">
                <a:latin typeface="+mn-ea"/>
                <a:ea typeface="+mn-ea"/>
              </a:rPr>
              <a:t>임베딩</a:t>
            </a:r>
            <a:r>
              <a:rPr lang="ko-KR" altLang="en-US" sz="1600" dirty="0">
                <a:latin typeface="+mn-ea"/>
                <a:ea typeface="+mn-ea"/>
              </a:rPr>
              <a:t> 시퀀스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이미지는 </a:t>
            </a:r>
            <a:r>
              <a:rPr lang="en-US" altLang="ko-KR" sz="1600" dirty="0">
                <a:latin typeface="+mn-ea"/>
                <a:ea typeface="+mn-ea"/>
              </a:rPr>
              <a:t>2D</a:t>
            </a:r>
            <a:r>
              <a:rPr lang="ko-KR" altLang="en-US" sz="1600" dirty="0">
                <a:latin typeface="+mn-ea"/>
                <a:ea typeface="+mn-ea"/>
              </a:rPr>
              <a:t>이므로</a:t>
            </a:r>
            <a:r>
              <a:rPr lang="en-US" altLang="ko-KR" sz="1600" dirty="0">
                <a:latin typeface="+mn-ea"/>
                <a:ea typeface="+mn-ea"/>
              </a:rPr>
              <a:t>, flatten</a:t>
            </a:r>
            <a:r>
              <a:rPr lang="ko-KR" altLang="en-US" sz="1600" dirty="0">
                <a:latin typeface="+mn-ea"/>
                <a:ea typeface="+mn-ea"/>
              </a:rPr>
              <a:t>함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br>
              <a:rPr lang="en-US" altLang="ko-KR" sz="1600" dirty="0">
                <a:latin typeface="+mn-ea"/>
                <a:ea typeface="+mn-ea"/>
              </a:rPr>
            </a:b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/>
              <a:t>H×W×C</a:t>
            </a:r>
            <a:r>
              <a:rPr lang="ko-KR" altLang="en-US" sz="1600" dirty="0"/>
              <a:t>의 이미지를 평평하게 하기 위해 </a:t>
            </a:r>
            <a:r>
              <a:rPr lang="en-US" altLang="ko-KR" sz="1600" dirty="0"/>
              <a:t>N×(P^2·C)</a:t>
            </a:r>
            <a:r>
              <a:rPr lang="ko-KR" altLang="en-US" sz="1600" dirty="0"/>
              <a:t>로 재구성</a:t>
            </a:r>
            <a:r>
              <a:rPr lang="en-US" altLang="ko-KR" sz="16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H : Height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 :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 : The Number of 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 : Patch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 : HW/P^2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88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Vision Transformer Structure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4098" name="Picture 2" descr="Vision Transformer (1)">
            <a:extLst>
              <a:ext uri="{FF2B5EF4-FFF2-40B4-BE49-F238E27FC236}">
                <a16:creationId xmlns:a16="http://schemas.microsoft.com/office/drawing/2014/main" id="{3C26BE8B-7CBB-2E59-3A8F-CA8E33608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2" y="1690688"/>
            <a:ext cx="7862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Vision Transformer Structure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위치 정보를 저장하기 위해 패치에 </a:t>
            </a:r>
            <a:r>
              <a:rPr lang="en-US" altLang="ko-KR" sz="1600" dirty="0">
                <a:latin typeface="+mn-ea"/>
                <a:ea typeface="+mn-ea"/>
              </a:rPr>
              <a:t>1D </a:t>
            </a:r>
            <a:r>
              <a:rPr lang="ko-KR" altLang="en-US" sz="1600" dirty="0">
                <a:latin typeface="+mn-ea"/>
                <a:ea typeface="+mn-ea"/>
              </a:rPr>
              <a:t>포지션 </a:t>
            </a:r>
            <a:r>
              <a:rPr lang="ko-KR" altLang="en-US" sz="1600" dirty="0" err="1">
                <a:latin typeface="+mn-ea"/>
                <a:ea typeface="+mn-ea"/>
              </a:rPr>
              <a:t>임베딩</a:t>
            </a:r>
            <a:r>
              <a:rPr lang="ko-KR" altLang="en-US" sz="1600" dirty="0">
                <a:latin typeface="+mn-ea"/>
                <a:ea typeface="+mn-ea"/>
              </a:rPr>
              <a:t> 더함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인코더는 </a:t>
            </a:r>
            <a:r>
              <a:rPr lang="en-US" altLang="ko-KR" sz="1600" dirty="0">
                <a:latin typeface="+mn-ea"/>
                <a:ea typeface="+mn-ea"/>
              </a:rPr>
              <a:t>MSA</a:t>
            </a:r>
            <a:r>
              <a:rPr lang="ko-KR" altLang="en-US" sz="1600" dirty="0">
                <a:latin typeface="+mn-ea"/>
                <a:ea typeface="+mn-ea"/>
              </a:rPr>
              <a:t>와 </a:t>
            </a:r>
            <a:r>
              <a:rPr lang="en-US" altLang="ko-KR" sz="1600" dirty="0">
                <a:latin typeface="+mn-ea"/>
                <a:ea typeface="+mn-ea"/>
              </a:rPr>
              <a:t>MLP</a:t>
            </a:r>
            <a:r>
              <a:rPr lang="ko-KR" altLang="en-US" sz="1600" dirty="0">
                <a:latin typeface="+mn-ea"/>
                <a:ea typeface="+mn-ea"/>
              </a:rPr>
              <a:t>가 </a:t>
            </a:r>
            <a:r>
              <a:rPr lang="ko-KR" altLang="en-US" sz="1600" dirty="0" err="1">
                <a:latin typeface="+mn-ea"/>
                <a:ea typeface="+mn-ea"/>
              </a:rPr>
              <a:t>번갈아가는</a:t>
            </a:r>
            <a:r>
              <a:rPr lang="ko-KR" altLang="en-US" sz="1600" dirty="0">
                <a:latin typeface="+mn-ea"/>
                <a:ea typeface="+mn-ea"/>
              </a:rPr>
              <a:t> 구조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모든 블록 이전에 </a:t>
            </a:r>
            <a:r>
              <a:rPr lang="en-US" altLang="ko-KR" sz="1600" dirty="0">
                <a:latin typeface="+mn-ea"/>
                <a:ea typeface="+mn-ea"/>
              </a:rPr>
              <a:t>LN </a:t>
            </a:r>
            <a:r>
              <a:rPr lang="ko-KR" altLang="en-US" sz="1600" dirty="0">
                <a:latin typeface="+mn-ea"/>
                <a:ea typeface="+mn-ea"/>
              </a:rPr>
              <a:t>적용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모든 블록 이후에 </a:t>
            </a:r>
            <a:r>
              <a:rPr lang="en-US" altLang="ko-KR" sz="1600" dirty="0">
                <a:latin typeface="+mn-ea"/>
                <a:ea typeface="+mn-ea"/>
              </a:rPr>
              <a:t>Residual Connection </a:t>
            </a:r>
            <a:r>
              <a:rPr lang="ko-KR" altLang="en-US" sz="1600" dirty="0">
                <a:latin typeface="+mn-ea"/>
                <a:ea typeface="+mn-ea"/>
              </a:rPr>
              <a:t>적용</a:t>
            </a: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MLP</a:t>
            </a:r>
            <a:r>
              <a:rPr lang="ko-KR" altLang="en-US" sz="1600" dirty="0">
                <a:latin typeface="+mn-ea"/>
                <a:ea typeface="+mn-ea"/>
              </a:rPr>
              <a:t>는 </a:t>
            </a:r>
            <a:r>
              <a:rPr lang="en-US" altLang="ko-KR" sz="1600" dirty="0">
                <a:latin typeface="+mn-ea"/>
                <a:ea typeface="+mn-ea"/>
              </a:rPr>
              <a:t>GELU</a:t>
            </a:r>
            <a:r>
              <a:rPr lang="ko-KR" altLang="en-US" sz="1600" dirty="0">
                <a:latin typeface="+mn-ea"/>
                <a:ea typeface="+mn-ea"/>
              </a:rPr>
              <a:t>라는 비선형 레이어를 두 개 포함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60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Inductive Bias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ko-KR" sz="1600" dirty="0">
                <a:latin typeface="+mn-ea"/>
                <a:ea typeface="+mn-ea"/>
              </a:rPr>
              <a:t>CNN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en-US" altLang="ko-KR" sz="1600" dirty="0">
                <a:latin typeface="+mn-ea"/>
                <a:ea typeface="+mn-ea"/>
              </a:rPr>
              <a:t>:</a:t>
            </a:r>
            <a:r>
              <a:rPr lang="ko-KR" altLang="en-US" sz="1600" dirty="0">
                <a:latin typeface="+mn-ea"/>
                <a:ea typeface="+mn-ea"/>
              </a:rPr>
              <a:t> </a:t>
            </a:r>
            <a:r>
              <a:rPr lang="en-US" altLang="ko-KR" sz="1600" dirty="0">
                <a:latin typeface="+mn-ea"/>
                <a:ea typeface="+mn-ea"/>
              </a:rPr>
              <a:t>Translation Equivariance, Locality, 2D Neighborhood Structure</a:t>
            </a: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en-US" altLang="ko-KR" sz="1600" dirty="0" err="1">
                <a:latin typeface="+mn-ea"/>
                <a:ea typeface="+mn-ea"/>
              </a:rPr>
              <a:t>ViT</a:t>
            </a:r>
            <a:r>
              <a:rPr lang="ko-KR" altLang="en-US" sz="1600" dirty="0">
                <a:latin typeface="+mn-ea"/>
                <a:ea typeface="+mn-ea"/>
              </a:rPr>
              <a:t>는 </a:t>
            </a:r>
            <a:r>
              <a:rPr lang="en-US" altLang="ko-KR" sz="1600" dirty="0">
                <a:latin typeface="+mn-ea"/>
                <a:ea typeface="+mn-ea"/>
              </a:rPr>
              <a:t>CNN</a:t>
            </a:r>
            <a:r>
              <a:rPr lang="ko-KR" altLang="en-US" sz="1600" dirty="0">
                <a:latin typeface="+mn-ea"/>
                <a:ea typeface="+mn-ea"/>
              </a:rPr>
              <a:t>과 다르게 </a:t>
            </a:r>
            <a:r>
              <a:rPr lang="en-US" altLang="ko-KR" sz="1600" dirty="0">
                <a:latin typeface="+mn-ea"/>
                <a:ea typeface="+mn-ea"/>
              </a:rPr>
              <a:t>MLP</a:t>
            </a:r>
            <a:r>
              <a:rPr lang="ko-KR" altLang="en-US" sz="1600" dirty="0">
                <a:latin typeface="+mn-ea"/>
                <a:ea typeface="+mn-ea"/>
              </a:rPr>
              <a:t>에서만 지역적이고 </a:t>
            </a:r>
            <a:r>
              <a:rPr lang="en-US" altLang="ko-KR" sz="1600" dirty="0">
                <a:latin typeface="+mn-ea"/>
                <a:ea typeface="+mn-ea"/>
              </a:rPr>
              <a:t>Translation Equivariance </a:t>
            </a:r>
            <a:r>
              <a:rPr lang="ko-KR" altLang="en-US" sz="1600" dirty="0">
                <a:latin typeface="+mn-ea"/>
                <a:ea typeface="+mn-ea"/>
              </a:rPr>
              <a:t>존재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</a:p>
          <a:p>
            <a:pPr lvl="1">
              <a:buFontTx/>
              <a:buChar char="-"/>
            </a:pPr>
            <a:r>
              <a:rPr lang="ko-KR" altLang="en-US" sz="1200" dirty="0">
                <a:latin typeface="+mn-ea"/>
                <a:ea typeface="+mn-ea"/>
              </a:rPr>
              <a:t>반면 </a:t>
            </a:r>
            <a:r>
              <a:rPr lang="en-US" altLang="ko-KR" sz="1200" dirty="0">
                <a:latin typeface="+mn-ea"/>
                <a:ea typeface="+mn-ea"/>
              </a:rPr>
              <a:t>Self-Attention</a:t>
            </a:r>
            <a:r>
              <a:rPr lang="ko-KR" altLang="en-US" sz="1200" dirty="0">
                <a:latin typeface="+mn-ea"/>
                <a:ea typeface="+mn-ea"/>
              </a:rPr>
              <a:t>은 모든 부분을 참고하므로 </a:t>
            </a:r>
            <a:r>
              <a:rPr lang="en-US" altLang="ko-KR" sz="1200" dirty="0">
                <a:latin typeface="+mn-ea"/>
                <a:ea typeface="+mn-ea"/>
              </a:rPr>
              <a:t>Global</a:t>
            </a:r>
            <a:r>
              <a:rPr lang="ko-KR" altLang="en-US" sz="1200" dirty="0">
                <a:latin typeface="+mn-ea"/>
                <a:ea typeface="+mn-ea"/>
              </a:rPr>
              <a:t>함</a:t>
            </a:r>
            <a:endParaRPr lang="en-US" altLang="ko-KR" sz="12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9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ko-KR" sz="4000" dirty="0">
                <a:latin typeface="+mn-ea"/>
                <a:ea typeface="+mn-ea"/>
              </a:rPr>
              <a:t>Inductive Bias – Translation Equivariance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026" name="Picture 2" descr="Translational Invariance Vs Translational Equivariance | by Divyanshu  Mishra | Towards Data Science">
            <a:extLst>
              <a:ext uri="{FF2B5EF4-FFF2-40B4-BE49-F238E27FC236}">
                <a16:creationId xmlns:a16="http://schemas.microsoft.com/office/drawing/2014/main" id="{5D1C43FB-ADB9-1392-9F70-AB716F0E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1690688"/>
            <a:ext cx="64484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6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3898</TotalTime>
  <Words>669</Words>
  <Application>Microsoft Office PowerPoint</Application>
  <PresentationFormat>와이드스크린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KoPub돋움체 Bold</vt:lpstr>
      <vt:lpstr>맑은 고딕</vt:lpstr>
      <vt:lpstr>Arial</vt:lpstr>
      <vt:lpstr>Calibri</vt:lpstr>
      <vt:lpstr>Calibri Light</vt:lpstr>
      <vt:lpstr>Symbol</vt:lpstr>
      <vt:lpstr>Wingdings 2</vt:lpstr>
      <vt:lpstr>Office 테마</vt:lpstr>
      <vt:lpstr>AN IMAGE IS WORTH 16X16 WORDS: TRANSFORMERS FOR IMAGE RECOGNITION AT SCALE</vt:lpstr>
      <vt:lpstr>Introduction</vt:lpstr>
      <vt:lpstr>Introduction</vt:lpstr>
      <vt:lpstr>Dataset Size &amp; Result</vt:lpstr>
      <vt:lpstr>Vision Transformer Structure</vt:lpstr>
      <vt:lpstr>Vision Transformer Structure</vt:lpstr>
      <vt:lpstr>Vision Transformer Structure</vt:lpstr>
      <vt:lpstr>Inductive Bias</vt:lpstr>
      <vt:lpstr>Inductive Bias – Translation Equivariance</vt:lpstr>
      <vt:lpstr>Inductive Bias – Locality</vt:lpstr>
      <vt:lpstr>Hybrid Architecture</vt:lpstr>
      <vt:lpstr>Fine-Tuning and Higher Resolution</vt:lpstr>
      <vt:lpstr>Experiments</vt:lpstr>
      <vt:lpstr>Experiments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KIM JEONG HYO</cp:lastModifiedBy>
  <cp:revision>39</cp:revision>
  <dcterms:created xsi:type="dcterms:W3CDTF">2020-01-31T06:40:47Z</dcterms:created>
  <dcterms:modified xsi:type="dcterms:W3CDTF">2022-10-09T16:05:59Z</dcterms:modified>
</cp:coreProperties>
</file>