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8" r:id="rId2"/>
    <p:sldId id="365" r:id="rId3"/>
    <p:sldId id="362" r:id="rId4"/>
    <p:sldId id="363" r:id="rId5"/>
    <p:sldId id="371" r:id="rId6"/>
    <p:sldId id="373" r:id="rId7"/>
    <p:sldId id="290" r:id="rId8"/>
    <p:sldId id="372" r:id="rId9"/>
    <p:sldId id="374" r:id="rId10"/>
    <p:sldId id="370" r:id="rId11"/>
    <p:sldId id="361" r:id="rId12"/>
    <p:sldId id="366" r:id="rId13"/>
    <p:sldId id="377" r:id="rId14"/>
    <p:sldId id="338" r:id="rId15"/>
    <p:sldId id="367" r:id="rId16"/>
    <p:sldId id="368" r:id="rId17"/>
    <p:sldId id="379" r:id="rId18"/>
    <p:sldId id="380" r:id="rId19"/>
    <p:sldId id="375" r:id="rId20"/>
    <p:sldId id="369" r:id="rId21"/>
    <p:sldId id="376" r:id="rId22"/>
    <p:sldId id="3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365"/>
            <p14:sldId id="362"/>
            <p14:sldId id="363"/>
            <p14:sldId id="371"/>
            <p14:sldId id="373"/>
            <p14:sldId id="290"/>
            <p14:sldId id="372"/>
            <p14:sldId id="374"/>
            <p14:sldId id="370"/>
            <p14:sldId id="361"/>
            <p14:sldId id="366"/>
            <p14:sldId id="377"/>
            <p14:sldId id="338"/>
            <p14:sldId id="367"/>
            <p14:sldId id="368"/>
            <p14:sldId id="379"/>
            <p14:sldId id="380"/>
            <p14:sldId id="375"/>
            <p14:sldId id="369"/>
            <p14:sldId id="376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62941" autoAdjust="0"/>
  </p:normalViewPr>
  <p:slideViewPr>
    <p:cSldViewPr snapToGrid="0">
      <p:cViewPr varScale="1">
        <p:scale>
          <a:sx n="71" d="100"/>
          <a:sy n="71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EONG HYO" userId="d999bd0ffda0c3cb" providerId="LiveId" clId="{C5BFAD23-5213-4E71-BD94-CCCDF9ED1709}"/>
    <pc:docChg chg="modSld">
      <pc:chgData name="KIM JEONG HYO" userId="d999bd0ffda0c3cb" providerId="LiveId" clId="{C5BFAD23-5213-4E71-BD94-CCCDF9ED1709}" dt="2023-01-05T09:10:32.551" v="10" actId="20577"/>
      <pc:docMkLst>
        <pc:docMk/>
      </pc:docMkLst>
      <pc:sldChg chg="modNotesTx">
        <pc:chgData name="KIM JEONG HYO" userId="d999bd0ffda0c3cb" providerId="LiveId" clId="{C5BFAD23-5213-4E71-BD94-CCCDF9ED1709}" dt="2023-01-05T09:10:19.124" v="3" actId="20577"/>
        <pc:sldMkLst>
          <pc:docMk/>
          <pc:sldMk cId="3355816078" sldId="290"/>
        </pc:sldMkLst>
      </pc:sldChg>
      <pc:sldChg chg="modNotesTx">
        <pc:chgData name="KIM JEONG HYO" userId="d999bd0ffda0c3cb" providerId="LiveId" clId="{C5BFAD23-5213-4E71-BD94-CCCDF9ED1709}" dt="2023-01-05T09:10:14.121" v="0" actId="20577"/>
        <pc:sldMkLst>
          <pc:docMk/>
          <pc:sldMk cId="108839210" sldId="363"/>
        </pc:sldMkLst>
      </pc:sldChg>
      <pc:sldChg chg="modNotesTx">
        <pc:chgData name="KIM JEONG HYO" userId="d999bd0ffda0c3cb" providerId="LiveId" clId="{C5BFAD23-5213-4E71-BD94-CCCDF9ED1709}" dt="2023-01-05T09:10:25.486" v="6" actId="20577"/>
        <pc:sldMkLst>
          <pc:docMk/>
          <pc:sldMk cId="4152567612" sldId="366"/>
        </pc:sldMkLst>
      </pc:sldChg>
      <pc:sldChg chg="modNotesTx">
        <pc:chgData name="KIM JEONG HYO" userId="d999bd0ffda0c3cb" providerId="LiveId" clId="{C5BFAD23-5213-4E71-BD94-CCCDF9ED1709}" dt="2023-01-05T09:10:30.636" v="8" actId="20577"/>
        <pc:sldMkLst>
          <pc:docMk/>
          <pc:sldMk cId="3664590508" sldId="368"/>
        </pc:sldMkLst>
      </pc:sldChg>
      <pc:sldChg chg="modNotesTx">
        <pc:chgData name="KIM JEONG HYO" userId="d999bd0ffda0c3cb" providerId="LiveId" clId="{C5BFAD23-5213-4E71-BD94-CCCDF9ED1709}" dt="2023-01-05T09:10:15.054" v="1" actId="20577"/>
        <pc:sldMkLst>
          <pc:docMk/>
          <pc:sldMk cId="2408189521" sldId="371"/>
        </pc:sldMkLst>
      </pc:sldChg>
      <pc:sldChg chg="modNotesTx">
        <pc:chgData name="KIM JEONG HYO" userId="d999bd0ffda0c3cb" providerId="LiveId" clId="{C5BFAD23-5213-4E71-BD94-CCCDF9ED1709}" dt="2023-01-05T09:10:20.209" v="4" actId="20577"/>
        <pc:sldMkLst>
          <pc:docMk/>
          <pc:sldMk cId="3553823375" sldId="372"/>
        </pc:sldMkLst>
      </pc:sldChg>
      <pc:sldChg chg="modNotesTx">
        <pc:chgData name="KIM JEONG HYO" userId="d999bd0ffda0c3cb" providerId="LiveId" clId="{C5BFAD23-5213-4E71-BD94-CCCDF9ED1709}" dt="2023-01-05T09:10:17.020" v="2" actId="20577"/>
        <pc:sldMkLst>
          <pc:docMk/>
          <pc:sldMk cId="2394892564" sldId="373"/>
        </pc:sldMkLst>
      </pc:sldChg>
      <pc:sldChg chg="modNotesTx">
        <pc:chgData name="KIM JEONG HYO" userId="d999bd0ffda0c3cb" providerId="LiveId" clId="{C5BFAD23-5213-4E71-BD94-CCCDF9ED1709}" dt="2023-01-05T09:10:22.148" v="5" actId="20577"/>
        <pc:sldMkLst>
          <pc:docMk/>
          <pc:sldMk cId="3203527482" sldId="374"/>
        </pc:sldMkLst>
      </pc:sldChg>
      <pc:sldChg chg="modNotesTx">
        <pc:chgData name="KIM JEONG HYO" userId="d999bd0ffda0c3cb" providerId="LiveId" clId="{C5BFAD23-5213-4E71-BD94-CCCDF9ED1709}" dt="2023-01-05T09:10:26.587" v="7" actId="20577"/>
        <pc:sldMkLst>
          <pc:docMk/>
          <pc:sldMk cId="3784480640" sldId="377"/>
        </pc:sldMkLst>
      </pc:sldChg>
      <pc:sldChg chg="modNotesTx">
        <pc:chgData name="KIM JEONG HYO" userId="d999bd0ffda0c3cb" providerId="LiveId" clId="{C5BFAD23-5213-4E71-BD94-CCCDF9ED1709}" dt="2023-01-05T09:10:31.603" v="9" actId="20577"/>
        <pc:sldMkLst>
          <pc:docMk/>
          <pc:sldMk cId="2191282265" sldId="379"/>
        </pc:sldMkLst>
      </pc:sldChg>
      <pc:sldChg chg="modNotesTx">
        <pc:chgData name="KIM JEONG HYO" userId="d999bd0ffda0c3cb" providerId="LiveId" clId="{C5BFAD23-5213-4E71-BD94-CCCDF9ED1709}" dt="2023-01-05T09:10:32.551" v="10" actId="20577"/>
        <pc:sldMkLst>
          <pc:docMk/>
          <pc:sldMk cId="3701819321" sldId="380"/>
        </pc:sldMkLst>
      </pc:sldChg>
    </pc:docChg>
  </pc:docChgLst>
  <pc:docChgLst>
    <pc:chgData name="KIM JEONG HYO" userId="d999bd0ffda0c3cb" providerId="LiveId" clId="{71D16058-CE94-4096-AB4A-682CBA6D4254}"/>
    <pc:docChg chg="undo redo custSel addSld delSld modSld sldOrd modSection">
      <pc:chgData name="KIM JEONG HYO" userId="d999bd0ffda0c3cb" providerId="LiveId" clId="{71D16058-CE94-4096-AB4A-682CBA6D4254}" dt="2022-11-10T07:09:18.991" v="16884" actId="20577"/>
      <pc:docMkLst>
        <pc:docMk/>
      </pc:docMkLst>
      <pc:sldChg chg="modSp mod">
        <pc:chgData name="KIM JEONG HYO" userId="d999bd0ffda0c3cb" providerId="LiveId" clId="{71D16058-CE94-4096-AB4A-682CBA6D4254}" dt="2022-11-09T17:16:19.981" v="10111" actId="20577"/>
        <pc:sldMkLst>
          <pc:docMk/>
          <pc:sldMk cId="2980484718" sldId="258"/>
        </pc:sldMkLst>
        <pc:spChg chg="mod">
          <ac:chgData name="KIM JEONG HYO" userId="d999bd0ffda0c3cb" providerId="LiveId" clId="{71D16058-CE94-4096-AB4A-682CBA6D4254}" dt="2022-11-08T01:49:15.082" v="74" actId="20577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7:16:19.981" v="10111" actId="20577"/>
          <ac:spMkLst>
            <pc:docMk/>
            <pc:sldMk cId="2980484718" sldId="258"/>
            <ac:spMk id="3" creationId="{00000000-0000-0000-0000-000000000000}"/>
          </ac:spMkLst>
        </pc:spChg>
        <pc:picChg chg="mod">
          <ac:chgData name="KIM JEONG HYO" userId="d999bd0ffda0c3cb" providerId="LiveId" clId="{71D16058-CE94-4096-AB4A-682CBA6D4254}" dt="2022-11-08T07:21:21.723" v="2038" actId="1076"/>
          <ac:picMkLst>
            <pc:docMk/>
            <pc:sldMk cId="2980484718" sldId="258"/>
            <ac:picMk id="4" creationId="{00000000-0000-0000-0000-000000000000}"/>
          </ac:picMkLst>
        </pc:picChg>
      </pc:sldChg>
      <pc:sldChg chg="addSp delSp modSp mod ord modNotesTx">
        <pc:chgData name="KIM JEONG HYO" userId="d999bd0ffda0c3cb" providerId="LiveId" clId="{71D16058-CE94-4096-AB4A-682CBA6D4254}" dt="2022-11-10T05:30:12.616" v="12920" actId="1076"/>
        <pc:sldMkLst>
          <pc:docMk/>
          <pc:sldMk cId="3355816078" sldId="290"/>
        </pc:sldMkLst>
        <pc:spChg chg="mod">
          <ac:chgData name="KIM JEONG HYO" userId="d999bd0ffda0c3cb" providerId="LiveId" clId="{71D16058-CE94-4096-AB4A-682CBA6D4254}" dt="2022-11-09T14:35:48.705" v="8989" actId="20577"/>
          <ac:spMkLst>
            <pc:docMk/>
            <pc:sldMk cId="3355816078" sldId="290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2:11:06.629" v="644" actId="478"/>
          <ac:spMkLst>
            <pc:docMk/>
            <pc:sldMk cId="3355816078" sldId="290"/>
            <ac:spMk id="7" creationId="{AE0CBDF8-ECE7-4E4A-8EBA-C0013D6B5289}"/>
          </ac:spMkLst>
        </pc:spChg>
        <pc:spChg chg="del mod">
          <ac:chgData name="KIM JEONG HYO" userId="d999bd0ffda0c3cb" providerId="LiveId" clId="{71D16058-CE94-4096-AB4A-682CBA6D4254}" dt="2022-11-09T10:28:37.186" v="6918"/>
          <ac:spMkLst>
            <pc:docMk/>
            <pc:sldMk cId="3355816078" sldId="290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9T10:32:36.056" v="7265" actId="20577"/>
          <ac:spMkLst>
            <pc:docMk/>
            <pc:sldMk cId="3355816078" sldId="290"/>
            <ac:spMk id="9" creationId="{FEA75728-3B09-DFF1-FE4A-8C0DACD8B124}"/>
          </ac:spMkLst>
        </pc:spChg>
        <pc:spChg chg="add mod">
          <ac:chgData name="KIM JEONG HYO" userId="d999bd0ffda0c3cb" providerId="LiveId" clId="{71D16058-CE94-4096-AB4A-682CBA6D4254}" dt="2022-11-10T05:21:52.061" v="12544" actId="20577"/>
          <ac:spMkLst>
            <pc:docMk/>
            <pc:sldMk cId="3355816078" sldId="290"/>
            <ac:spMk id="10" creationId="{EFBA6537-4F60-8145-1ADA-70266A2A5B04}"/>
          </ac:spMkLst>
        </pc:spChg>
        <pc:picChg chg="add del mod ord">
          <ac:chgData name="KIM JEONG HYO" userId="d999bd0ffda0c3cb" providerId="LiveId" clId="{71D16058-CE94-4096-AB4A-682CBA6D4254}" dt="2022-11-09T08:28:28.216" v="6396" actId="478"/>
          <ac:picMkLst>
            <pc:docMk/>
            <pc:sldMk cId="3355816078" sldId="290"/>
            <ac:picMk id="6" creationId="{7A74B079-9625-3F08-8BD1-D5DDF3D52A54}"/>
          </ac:picMkLst>
        </pc:picChg>
        <pc:picChg chg="add del mod">
          <ac:chgData name="KIM JEONG HYO" userId="d999bd0ffda0c3cb" providerId="LiveId" clId="{71D16058-CE94-4096-AB4A-682CBA6D4254}" dt="2022-11-08T02:14:25.769" v="654" actId="478"/>
          <ac:picMkLst>
            <pc:docMk/>
            <pc:sldMk cId="3355816078" sldId="290"/>
            <ac:picMk id="1026" creationId="{BE2DFF42-0A29-D206-9D34-EA5AA2A54E5C}"/>
          </ac:picMkLst>
        </pc:picChg>
        <pc:picChg chg="add mod">
          <ac:chgData name="KIM JEONG HYO" userId="d999bd0ffda0c3cb" providerId="LiveId" clId="{71D16058-CE94-4096-AB4A-682CBA6D4254}" dt="2022-11-10T05:30:12.616" v="12920" actId="1076"/>
          <ac:picMkLst>
            <pc:docMk/>
            <pc:sldMk cId="3355816078" sldId="290"/>
            <ac:picMk id="1028" creationId="{2D3C1726-5848-CA70-BFEF-9DBE59739F8B}"/>
          </ac:picMkLst>
        </pc:picChg>
        <pc:cxnChg chg="del">
          <ac:chgData name="KIM JEONG HYO" userId="d999bd0ffda0c3cb" providerId="LiveId" clId="{71D16058-CE94-4096-AB4A-682CBA6D4254}" dt="2022-11-08T01:49:59.623" v="110" actId="478"/>
          <ac:cxnSpMkLst>
            <pc:docMk/>
            <pc:sldMk cId="3355816078" sldId="290"/>
            <ac:cxnSpMk id="5" creationId="{4C465EAB-B93E-482E-A1E9-D0ED0FCCE627}"/>
          </ac:cxnSpMkLst>
        </pc:cxnChg>
      </pc:sldChg>
      <pc:sldChg chg="addSp delSp modSp add del mod">
        <pc:chgData name="KIM JEONG HYO" userId="d999bd0ffda0c3cb" providerId="LiveId" clId="{71D16058-CE94-4096-AB4A-682CBA6D4254}" dt="2022-11-09T15:04:52.128" v="9328" actId="2711"/>
        <pc:sldMkLst>
          <pc:docMk/>
          <pc:sldMk cId="1539247049" sldId="338"/>
        </pc:sldMkLst>
        <pc:spChg chg="mod">
          <ac:chgData name="KIM JEONG HYO" userId="d999bd0ffda0c3cb" providerId="LiveId" clId="{71D16058-CE94-4096-AB4A-682CBA6D4254}" dt="2022-11-08T11:05:31.991" v="4257" actId="20577"/>
          <ac:spMkLst>
            <pc:docMk/>
            <pc:sldMk cId="1539247049" sldId="33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5:04:52.128" v="9328" actId="2711"/>
          <ac:spMkLst>
            <pc:docMk/>
            <pc:sldMk cId="1539247049" sldId="33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0.108" v="5577" actId="113"/>
          <ac:spMkLst>
            <pc:docMk/>
            <pc:sldMk cId="1539247049" sldId="338"/>
            <ac:spMk id="30" creationId="{1BE70066-198C-4AD9-8843-CD24E533F186}"/>
          </ac:spMkLst>
        </pc:spChg>
        <pc:picChg chg="add del mod modCrop">
          <ac:chgData name="KIM JEONG HYO" userId="d999bd0ffda0c3cb" providerId="LiveId" clId="{71D16058-CE94-4096-AB4A-682CBA6D4254}" dt="2022-11-08T11:22:36.597" v="4650" actId="478"/>
          <ac:picMkLst>
            <pc:docMk/>
            <pc:sldMk cId="1539247049" sldId="338"/>
            <ac:picMk id="6" creationId="{E9D27620-197A-427D-FD03-1AE9826B84FB}"/>
          </ac:picMkLst>
        </pc:picChg>
        <pc:picChg chg="add del mod">
          <ac:chgData name="KIM JEONG HYO" userId="d999bd0ffda0c3cb" providerId="LiveId" clId="{71D16058-CE94-4096-AB4A-682CBA6D4254}" dt="2022-11-08T11:14:32.550" v="4409" actId="478"/>
          <ac:picMkLst>
            <pc:docMk/>
            <pc:sldMk cId="1539247049" sldId="338"/>
            <ac:picMk id="8" creationId="{D456C293-1231-DF92-57B3-D06FE9EE749F}"/>
          </ac:picMkLst>
        </pc:picChg>
        <pc:picChg chg="add mod">
          <ac:chgData name="KIM JEONG HYO" userId="d999bd0ffda0c3cb" providerId="LiveId" clId="{71D16058-CE94-4096-AB4A-682CBA6D4254}" dt="2022-11-08T11:23:32.591" v="4667" actId="1076"/>
          <ac:picMkLst>
            <pc:docMk/>
            <pc:sldMk cId="1539247049" sldId="338"/>
            <ac:picMk id="8194" creationId="{4F5C6279-D633-8D60-0D51-896EF92ABC7A}"/>
          </ac:picMkLst>
        </pc:picChg>
        <pc:picChg chg="add del">
          <ac:chgData name="KIM JEONG HYO" userId="d999bd0ffda0c3cb" providerId="LiveId" clId="{71D16058-CE94-4096-AB4A-682CBA6D4254}" dt="2022-11-08T11:31:22.741" v="4773"/>
          <ac:picMkLst>
            <pc:docMk/>
            <pc:sldMk cId="1539247049" sldId="338"/>
            <ac:picMk id="8196" creationId="{8C0C8CE6-1BFC-724F-7C19-07374058D3B9}"/>
          </ac:picMkLst>
        </pc:picChg>
      </pc:sldChg>
      <pc:sldChg chg="del">
        <pc:chgData name="KIM JEONG HYO" userId="d999bd0ffda0c3cb" providerId="LiveId" clId="{71D16058-CE94-4096-AB4A-682CBA6D4254}" dt="2022-11-08T01:49:53.525" v="104" actId="47"/>
        <pc:sldMkLst>
          <pc:docMk/>
          <pc:sldMk cId="4050990038" sldId="339"/>
        </pc:sldMkLst>
      </pc:sldChg>
      <pc:sldChg chg="del">
        <pc:chgData name="KIM JEONG HYO" userId="d999bd0ffda0c3cb" providerId="LiveId" clId="{71D16058-CE94-4096-AB4A-682CBA6D4254}" dt="2022-11-08T08:25:08.582" v="2415" actId="47"/>
        <pc:sldMkLst>
          <pc:docMk/>
          <pc:sldMk cId="2595515807" sldId="360"/>
        </pc:sldMkLst>
      </pc:sldChg>
      <pc:sldChg chg="addSp delSp modSp add mod modNotesTx">
        <pc:chgData name="KIM JEONG HYO" userId="d999bd0ffda0c3cb" providerId="LiveId" clId="{71D16058-CE94-4096-AB4A-682CBA6D4254}" dt="2022-11-08T11:39:10.556" v="4820" actId="1076"/>
        <pc:sldMkLst>
          <pc:docMk/>
          <pc:sldMk cId="397695067" sldId="361"/>
        </pc:sldMkLst>
        <pc:spChg chg="mod">
          <ac:chgData name="KIM JEONG HYO" userId="d999bd0ffda0c3cb" providerId="LiveId" clId="{71D16058-CE94-4096-AB4A-682CBA6D4254}" dt="2022-11-08T02:42:39.739" v="1546" actId="20577"/>
          <ac:spMkLst>
            <pc:docMk/>
            <pc:sldMk cId="397695067" sldId="361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8:27:29.276" v="2424"/>
          <ac:spMkLst>
            <pc:docMk/>
            <pc:sldMk cId="397695067" sldId="361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8T08:26:42.597" v="2416" actId="167"/>
          <ac:spMkLst>
            <pc:docMk/>
            <pc:sldMk cId="397695067" sldId="361"/>
            <ac:spMk id="13" creationId="{4142B195-3B93-A901-5A1E-03C4D36E984A}"/>
          </ac:spMkLst>
        </pc:spChg>
        <pc:spChg chg="add del mod">
          <ac:chgData name="KIM JEONG HYO" userId="d999bd0ffda0c3cb" providerId="LiveId" clId="{71D16058-CE94-4096-AB4A-682CBA6D4254}" dt="2022-11-08T10:38:16.342" v="3526" actId="478"/>
          <ac:spMkLst>
            <pc:docMk/>
            <pc:sldMk cId="397695067" sldId="361"/>
            <ac:spMk id="16" creationId="{C66F0A15-1CF6-7722-C78E-5B198DCD95E2}"/>
          </ac:spMkLst>
        </pc:spChg>
        <pc:spChg chg="add del mod ord">
          <ac:chgData name="KIM JEONG HYO" userId="d999bd0ffda0c3cb" providerId="LiveId" clId="{71D16058-CE94-4096-AB4A-682CBA6D4254}" dt="2022-11-08T07:17:02.147" v="1851" actId="478"/>
          <ac:spMkLst>
            <pc:docMk/>
            <pc:sldMk cId="397695067" sldId="361"/>
            <ac:spMk id="17" creationId="{302CBF95-7990-5F2C-A74A-CEB3581DE739}"/>
          </ac:spMkLst>
        </pc:spChg>
        <pc:spChg chg="add mod">
          <ac:chgData name="KIM JEONG HYO" userId="d999bd0ffda0c3cb" providerId="LiveId" clId="{71D16058-CE94-4096-AB4A-682CBA6D4254}" dt="2022-11-08T08:27:27.229" v="2422" actId="20577"/>
          <ac:spMkLst>
            <pc:docMk/>
            <pc:sldMk cId="397695067" sldId="361"/>
            <ac:spMk id="18" creationId="{A4847554-6389-9E44-1927-EA01D65C1FF2}"/>
          </ac:spMkLst>
        </pc:spChg>
        <pc:spChg chg="add del">
          <ac:chgData name="KIM JEONG HYO" userId="d999bd0ffda0c3cb" providerId="LiveId" clId="{71D16058-CE94-4096-AB4A-682CBA6D4254}" dt="2022-11-08T10:32:54.810" v="3495"/>
          <ac:spMkLst>
            <pc:docMk/>
            <pc:sldMk cId="397695067" sldId="361"/>
            <ac:spMk id="19" creationId="{5F3CAE43-9CD9-1D8C-725D-0DDE934D95B7}"/>
          </ac:spMkLst>
        </pc:spChg>
        <pc:spChg chg="add del">
          <ac:chgData name="KIM JEONG HYO" userId="d999bd0ffda0c3cb" providerId="LiveId" clId="{71D16058-CE94-4096-AB4A-682CBA6D4254}" dt="2022-11-08T10:37:54.860" v="3519"/>
          <ac:spMkLst>
            <pc:docMk/>
            <pc:sldMk cId="397695067" sldId="361"/>
            <ac:spMk id="21" creationId="{917528B9-4B77-F363-2055-C8A110BE4E6B}"/>
          </ac:spMkLst>
        </pc:spChg>
        <pc:graphicFrameChg chg="add mod ord modGraphic">
          <ac:chgData name="KIM JEONG HYO" userId="d999bd0ffda0c3cb" providerId="LiveId" clId="{71D16058-CE94-4096-AB4A-682CBA6D4254}" dt="2022-11-08T10:38:58.844" v="3589"/>
          <ac:graphicFrameMkLst>
            <pc:docMk/>
            <pc:sldMk cId="397695067" sldId="361"/>
            <ac:graphicFrameMk id="3" creationId="{FE53B79B-2C0B-1607-13AA-98EF2B5D5E39}"/>
          </ac:graphicFrameMkLst>
        </pc:graphicFrameChg>
        <pc:graphicFrameChg chg="add del mod">
          <ac:chgData name="KIM JEONG HYO" userId="d999bd0ffda0c3cb" providerId="LiveId" clId="{71D16058-CE94-4096-AB4A-682CBA6D4254}" dt="2022-11-08T02:40:22.550" v="1462"/>
          <ac:graphicFrameMkLst>
            <pc:docMk/>
            <pc:sldMk cId="397695067" sldId="361"/>
            <ac:graphicFrameMk id="5" creationId="{B47DF586-622A-0C29-CA71-8BDB475E9197}"/>
          </ac:graphicFrameMkLst>
        </pc:graphicFrameChg>
        <pc:graphicFrameChg chg="add del mod">
          <ac:chgData name="KIM JEONG HYO" userId="d999bd0ffda0c3cb" providerId="LiveId" clId="{71D16058-CE94-4096-AB4A-682CBA6D4254}" dt="2022-11-08T02:40:31.890" v="1466"/>
          <ac:graphicFrameMkLst>
            <pc:docMk/>
            <pc:sldMk cId="397695067" sldId="361"/>
            <ac:graphicFrameMk id="6" creationId="{1D99493B-B13F-F75F-8F8D-9FAAB733663A}"/>
          </ac:graphicFrameMkLst>
        </pc:graphicFrameChg>
        <pc:graphicFrameChg chg="add del mod">
          <ac:chgData name="KIM JEONG HYO" userId="d999bd0ffda0c3cb" providerId="LiveId" clId="{71D16058-CE94-4096-AB4A-682CBA6D4254}" dt="2022-11-08T02:40:37.653" v="1469"/>
          <ac:graphicFrameMkLst>
            <pc:docMk/>
            <pc:sldMk cId="397695067" sldId="361"/>
            <ac:graphicFrameMk id="7" creationId="{D5BA2EB0-D77D-738C-6A31-481EEE903004}"/>
          </ac:graphicFrameMkLst>
        </pc:graphicFrameChg>
        <pc:graphicFrameChg chg="add del mod">
          <ac:chgData name="KIM JEONG HYO" userId="d999bd0ffda0c3cb" providerId="LiveId" clId="{71D16058-CE94-4096-AB4A-682CBA6D4254}" dt="2022-11-08T02:40:47.090" v="1473"/>
          <ac:graphicFrameMkLst>
            <pc:docMk/>
            <pc:sldMk cId="397695067" sldId="361"/>
            <ac:graphicFrameMk id="9" creationId="{20B6DFE5-A948-1D9F-4610-3B497550FF63}"/>
          </ac:graphicFrameMkLst>
        </pc:graphicFrameChg>
        <pc:graphicFrameChg chg="add del mod">
          <ac:chgData name="KIM JEONG HYO" userId="d999bd0ffda0c3cb" providerId="LiveId" clId="{71D16058-CE94-4096-AB4A-682CBA6D4254}" dt="2022-11-08T02:40:55.046" v="1478"/>
          <ac:graphicFrameMkLst>
            <pc:docMk/>
            <pc:sldMk cId="397695067" sldId="361"/>
            <ac:graphicFrameMk id="10" creationId="{A94ABFCE-CAAF-0339-E019-2E34193B1741}"/>
          </ac:graphicFrameMkLst>
        </pc:graphicFrameChg>
        <pc:graphicFrameChg chg="add del mod">
          <ac:chgData name="KIM JEONG HYO" userId="d999bd0ffda0c3cb" providerId="LiveId" clId="{71D16058-CE94-4096-AB4A-682CBA6D4254}" dt="2022-11-08T02:41:23.684" v="1482"/>
          <ac:graphicFrameMkLst>
            <pc:docMk/>
            <pc:sldMk cId="397695067" sldId="361"/>
            <ac:graphicFrameMk id="11" creationId="{11CA0872-0944-1830-AE87-B53E1EDA6AEF}"/>
          </ac:graphicFrameMkLst>
        </pc:graphicFrameChg>
        <pc:graphicFrameChg chg="add del mod">
          <ac:chgData name="KIM JEONG HYO" userId="d999bd0ffda0c3cb" providerId="LiveId" clId="{71D16058-CE94-4096-AB4A-682CBA6D4254}" dt="2022-11-08T02:41:30.715" v="1485"/>
          <ac:graphicFrameMkLst>
            <pc:docMk/>
            <pc:sldMk cId="397695067" sldId="361"/>
            <ac:graphicFrameMk id="12" creationId="{F93D4034-43D4-6BD2-43EC-D74D32D42BA8}"/>
          </ac:graphicFrameMkLst>
        </pc:graphicFrameChg>
        <pc:graphicFrameChg chg="add del mod">
          <ac:chgData name="KIM JEONG HYO" userId="d999bd0ffda0c3cb" providerId="LiveId" clId="{71D16058-CE94-4096-AB4A-682CBA6D4254}" dt="2022-11-08T02:44:11.249" v="1590"/>
          <ac:graphicFrameMkLst>
            <pc:docMk/>
            <pc:sldMk cId="397695067" sldId="361"/>
            <ac:graphicFrameMk id="14" creationId="{F0BD8DBB-5475-3B60-224B-21CD2DF4A17A}"/>
          </ac:graphicFrameMkLst>
        </pc:graphicFrameChg>
        <pc:graphicFrameChg chg="add del mod">
          <ac:chgData name="KIM JEONG HYO" userId="d999bd0ffda0c3cb" providerId="LiveId" clId="{71D16058-CE94-4096-AB4A-682CBA6D4254}" dt="2022-11-08T02:44:15.823" v="1593"/>
          <ac:graphicFrameMkLst>
            <pc:docMk/>
            <pc:sldMk cId="397695067" sldId="361"/>
            <ac:graphicFrameMk id="15" creationId="{4EAB0B5A-3F6E-9FF5-1E24-CCF901A2E323}"/>
          </ac:graphicFrameMkLst>
        </pc:graphicFrameChg>
        <pc:picChg chg="add mod">
          <ac:chgData name="KIM JEONG HYO" userId="d999bd0ffda0c3cb" providerId="LiveId" clId="{71D16058-CE94-4096-AB4A-682CBA6D4254}" dt="2022-11-08T10:37:47.765" v="3514" actId="1076"/>
          <ac:picMkLst>
            <pc:docMk/>
            <pc:sldMk cId="397695067" sldId="361"/>
            <ac:picMk id="20" creationId="{F3F44B3A-DEE9-7BAA-A224-C408FF5E8432}"/>
          </ac:picMkLst>
        </pc:picChg>
        <pc:picChg chg="add mod">
          <ac:chgData name="KIM JEONG HYO" userId="d999bd0ffda0c3cb" providerId="LiveId" clId="{71D16058-CE94-4096-AB4A-682CBA6D4254}" dt="2022-11-08T11:39:10.556" v="4820" actId="1076"/>
          <ac:picMkLst>
            <pc:docMk/>
            <pc:sldMk cId="397695067" sldId="361"/>
            <ac:picMk id="22" creationId="{85E9828C-9594-67D6-2EA9-C5DB94E56720}"/>
          </ac:picMkLst>
        </pc:picChg>
        <pc:picChg chg="del mod">
          <ac:chgData name="KIM JEONG HYO" userId="d999bd0ffda0c3cb" providerId="LiveId" clId="{71D16058-CE94-4096-AB4A-682CBA6D4254}" dt="2022-11-08T10:33:07.960" v="3505" actId="478"/>
          <ac:picMkLst>
            <pc:docMk/>
            <pc:sldMk cId="397695067" sldId="361"/>
            <ac:picMk id="1026" creationId="{BE2DFF42-0A29-D206-9D34-EA5AA2A54E5C}"/>
          </ac:picMkLst>
        </pc:picChg>
      </pc:sldChg>
      <pc:sldChg chg="del">
        <pc:chgData name="KIM JEONG HYO" userId="d999bd0ffda0c3cb" providerId="LiveId" clId="{71D16058-CE94-4096-AB4A-682CBA6D4254}" dt="2022-11-08T01:49:54.907" v="107" actId="47"/>
        <pc:sldMkLst>
          <pc:docMk/>
          <pc:sldMk cId="2557273398" sldId="361"/>
        </pc:sldMkLst>
      </pc:sldChg>
      <pc:sldChg chg="addSp delSp modSp add mod ord modNotesTx">
        <pc:chgData name="KIM JEONG HYO" userId="d999bd0ffda0c3cb" providerId="LiveId" clId="{71D16058-CE94-4096-AB4A-682CBA6D4254}" dt="2022-11-10T04:14:27.977" v="10986" actId="20577"/>
        <pc:sldMkLst>
          <pc:docMk/>
          <pc:sldMk cId="1106502169" sldId="362"/>
        </pc:sldMkLst>
        <pc:spChg chg="mod">
          <ac:chgData name="KIM JEONG HYO" userId="d999bd0ffda0c3cb" providerId="LiveId" clId="{71D16058-CE94-4096-AB4A-682CBA6D4254}" dt="2022-11-08T07:17:34.658" v="1868" actId="20577"/>
          <ac:spMkLst>
            <pc:docMk/>
            <pc:sldMk cId="1106502169" sldId="36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8T10:22:55.543" v="2738" actId="22"/>
          <ac:spMkLst>
            <pc:docMk/>
            <pc:sldMk cId="1106502169" sldId="362"/>
            <ac:spMk id="5" creationId="{98402BD8-A1C2-3EA8-58D6-65940C0079CB}"/>
          </ac:spMkLst>
        </pc:spChg>
        <pc:spChg chg="mod">
          <ac:chgData name="KIM JEONG HYO" userId="d999bd0ffda0c3cb" providerId="LiveId" clId="{71D16058-CE94-4096-AB4A-682CBA6D4254}" dt="2022-11-10T02:47:26.752" v="10639" actId="115"/>
          <ac:spMkLst>
            <pc:docMk/>
            <pc:sldMk cId="1106502169" sldId="362"/>
            <ac:spMk id="8" creationId="{4BA61229-7547-40D2-B8B0-EDBF59382FFE}"/>
          </ac:spMkLst>
        </pc:spChg>
        <pc:picChg chg="add del mod">
          <ac:chgData name="KIM JEONG HYO" userId="d999bd0ffda0c3cb" providerId="LiveId" clId="{71D16058-CE94-4096-AB4A-682CBA6D4254}" dt="2022-11-08T07:23:47.899" v="2043" actId="478"/>
          <ac:picMkLst>
            <pc:docMk/>
            <pc:sldMk cId="1106502169" sldId="362"/>
            <ac:picMk id="2050" creationId="{2A1DC6DB-B742-7C31-0EDF-02DE4FF37F1C}"/>
          </ac:picMkLst>
        </pc:picChg>
        <pc:picChg chg="add mod">
          <ac:chgData name="KIM JEONG HYO" userId="d999bd0ffda0c3cb" providerId="LiveId" clId="{71D16058-CE94-4096-AB4A-682CBA6D4254}" dt="2022-11-08T07:23:52.758" v="2047" actId="1076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4.405" v="106" actId="47"/>
        <pc:sldMkLst>
          <pc:docMk/>
          <pc:sldMk cId="1977605970" sldId="362"/>
        </pc:sldMkLst>
      </pc:sldChg>
      <pc:sldChg chg="addSp delSp modSp add mod modNotesTx">
        <pc:chgData name="KIM JEONG HYO" userId="d999bd0ffda0c3cb" providerId="LiveId" clId="{71D16058-CE94-4096-AB4A-682CBA6D4254}" dt="2022-11-10T07:02:06.808" v="16729" actId="20577"/>
        <pc:sldMkLst>
          <pc:docMk/>
          <pc:sldMk cId="108839210" sldId="363"/>
        </pc:sldMkLst>
        <pc:spChg chg="mod">
          <ac:chgData name="KIM JEONG HYO" userId="d999bd0ffda0c3cb" providerId="LiveId" clId="{71D16058-CE94-4096-AB4A-682CBA6D4254}" dt="2022-11-08T07:25:18.669" v="2064" actId="20577"/>
          <ac:spMkLst>
            <pc:docMk/>
            <pc:sldMk cId="108839210" sldId="363"/>
            <ac:spMk id="2" creationId="{00000000-0000-0000-0000-000000000000}"/>
          </ac:spMkLst>
        </pc:spChg>
        <pc:spChg chg="add mod ord">
          <ac:chgData name="KIM JEONG HYO" userId="d999bd0ffda0c3cb" providerId="LiveId" clId="{71D16058-CE94-4096-AB4A-682CBA6D4254}" dt="2022-11-08T10:20:50.949" v="2736" actId="20577"/>
          <ac:spMkLst>
            <pc:docMk/>
            <pc:sldMk cId="108839210" sldId="363"/>
            <ac:spMk id="3" creationId="{B5C944D1-4B08-EA88-55D6-87530BD3D08C}"/>
          </ac:spMkLst>
        </pc:spChg>
        <pc:spChg chg="add mod">
          <ac:chgData name="KIM JEONG HYO" userId="d999bd0ffda0c3cb" providerId="LiveId" clId="{71D16058-CE94-4096-AB4A-682CBA6D4254}" dt="2022-11-10T02:47:43.250" v="10641" actId="115"/>
          <ac:spMkLst>
            <pc:docMk/>
            <pc:sldMk cId="108839210" sldId="363"/>
            <ac:spMk id="5" creationId="{11B8E17C-31D8-2CC9-7F04-1BF3E2D0D16F}"/>
          </ac:spMkLst>
        </pc:spChg>
        <pc:spChg chg="del mod">
          <ac:chgData name="KIM JEONG HYO" userId="d999bd0ffda0c3cb" providerId="LiveId" clId="{71D16058-CE94-4096-AB4A-682CBA6D4254}" dt="2022-11-08T08:23:25.514" v="2377"/>
          <ac:spMkLst>
            <pc:docMk/>
            <pc:sldMk cId="108839210" sldId="363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07:25:21.142" v="2065" actId="478"/>
          <ac:picMkLst>
            <pc:docMk/>
            <pc:sldMk cId="108839210" sldId="363"/>
            <ac:picMk id="2052" creationId="{10631A7E-7166-9916-F94E-220A4BE5F67C}"/>
          </ac:picMkLst>
        </pc:picChg>
        <pc:picChg chg="add mod">
          <ac:chgData name="KIM JEONG HYO" userId="d999bd0ffda0c3cb" providerId="LiveId" clId="{71D16058-CE94-4096-AB4A-682CBA6D4254}" dt="2022-11-08T08:24:40.866" v="2414" actId="1076"/>
          <ac:picMkLst>
            <pc:docMk/>
            <pc:sldMk cId="108839210" sldId="363"/>
            <ac:picMk id="4098" creationId="{BAB4671E-E548-77DA-2957-C0D3BCFECFFC}"/>
          </ac:picMkLst>
        </pc:picChg>
      </pc:sldChg>
      <pc:sldChg chg="del">
        <pc:chgData name="KIM JEONG HYO" userId="d999bd0ffda0c3cb" providerId="LiveId" clId="{71D16058-CE94-4096-AB4A-682CBA6D4254}" dt="2022-11-08T01:49:53.729" v="105" actId="47"/>
        <pc:sldMkLst>
          <pc:docMk/>
          <pc:sldMk cId="1299548633" sldId="363"/>
        </pc:sldMkLst>
      </pc:sldChg>
      <pc:sldChg chg="del">
        <pc:chgData name="KIM JEONG HYO" userId="d999bd0ffda0c3cb" providerId="LiveId" clId="{71D16058-CE94-4096-AB4A-682CBA6D4254}" dt="2022-11-08T01:49:53.383" v="103" actId="47"/>
        <pc:sldMkLst>
          <pc:docMk/>
          <pc:sldMk cId="447422060" sldId="364"/>
        </pc:sldMkLst>
      </pc:sldChg>
      <pc:sldChg chg="addSp delSp modSp add del mod">
        <pc:chgData name="KIM JEONG HYO" userId="d999bd0ffda0c3cb" providerId="LiveId" clId="{71D16058-CE94-4096-AB4A-682CBA6D4254}" dt="2022-11-08T11:05:17.258" v="4241" actId="47"/>
        <pc:sldMkLst>
          <pc:docMk/>
          <pc:sldMk cId="541692176" sldId="364"/>
        </pc:sldMkLst>
        <pc:spChg chg="mod">
          <ac:chgData name="KIM JEONG HYO" userId="d999bd0ffda0c3cb" providerId="LiveId" clId="{71D16058-CE94-4096-AB4A-682CBA6D4254}" dt="2022-11-08T08:30:08.464" v="2464" actId="20577"/>
          <ac:spMkLst>
            <pc:docMk/>
            <pc:sldMk cId="541692176" sldId="364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8T11:01:32.304" v="4231" actId="20577"/>
          <ac:spMkLst>
            <pc:docMk/>
            <pc:sldMk cId="541692176" sldId="364"/>
            <ac:spMk id="8" creationId="{4BA61229-7547-40D2-B8B0-EDBF59382FFE}"/>
          </ac:spMkLst>
        </pc:spChg>
        <pc:graphicFrameChg chg="add del mod">
          <ac:chgData name="KIM JEONG HYO" userId="d999bd0ffda0c3cb" providerId="LiveId" clId="{71D16058-CE94-4096-AB4A-682CBA6D4254}" dt="2022-11-08T10:16:59.331" v="2614"/>
          <ac:graphicFrameMkLst>
            <pc:docMk/>
            <pc:sldMk cId="541692176" sldId="364"/>
            <ac:graphicFrameMk id="3" creationId="{B27689C3-FBB1-2728-4ECF-EB74BED1ACA3}"/>
          </ac:graphicFrameMkLst>
        </pc:graphicFrameChg>
        <pc:picChg chg="add del mod">
          <ac:chgData name="KIM JEONG HYO" userId="d999bd0ffda0c3cb" providerId="LiveId" clId="{71D16058-CE94-4096-AB4A-682CBA6D4254}" dt="2022-11-08T11:01:40.122" v="4232" actId="478"/>
          <ac:picMkLst>
            <pc:docMk/>
            <pc:sldMk cId="541692176" sldId="364"/>
            <ac:picMk id="6" creationId="{AED78BFC-4D5D-D977-5F3F-BA5A7CE1C339}"/>
          </ac:picMkLst>
        </pc:picChg>
        <pc:picChg chg="add mod">
          <ac:chgData name="KIM JEONG HYO" userId="d999bd0ffda0c3cb" providerId="LiveId" clId="{71D16058-CE94-4096-AB4A-682CBA6D4254}" dt="2022-11-08T11:02:48.162" v="4236" actId="1076"/>
          <ac:picMkLst>
            <pc:docMk/>
            <pc:sldMk cId="541692176" sldId="364"/>
            <ac:picMk id="5122" creationId="{12A2173F-5C3B-220C-01ED-44A7C6AD1EBC}"/>
          </ac:picMkLst>
        </pc:picChg>
      </pc:sldChg>
      <pc:sldChg chg="delSp modSp add mod ord">
        <pc:chgData name="KIM JEONG HYO" userId="d999bd0ffda0c3cb" providerId="LiveId" clId="{71D16058-CE94-4096-AB4A-682CBA6D4254}" dt="2022-11-10T07:09:18.991" v="16884" actId="20577"/>
        <pc:sldMkLst>
          <pc:docMk/>
          <pc:sldMk cId="384428961" sldId="365"/>
        </pc:sldMkLst>
        <pc:spChg chg="mod">
          <ac:chgData name="KIM JEONG HYO" userId="d999bd0ffda0c3cb" providerId="LiveId" clId="{71D16058-CE94-4096-AB4A-682CBA6D4254}" dt="2022-11-08T10:23:01.414" v="2753"/>
          <ac:spMkLst>
            <pc:docMk/>
            <pc:sldMk cId="384428961" sldId="365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10T07:09:18.991" v="16884" actId="20577"/>
          <ac:spMkLst>
            <pc:docMk/>
            <pc:sldMk cId="384428961" sldId="365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10:23:02.652" v="2754" actId="478"/>
          <ac:picMkLst>
            <pc:docMk/>
            <pc:sldMk cId="384428961" sldId="365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3.221" v="102" actId="47"/>
        <pc:sldMkLst>
          <pc:docMk/>
          <pc:sldMk cId="2732676714" sldId="365"/>
        </pc:sldMkLst>
      </pc:sldChg>
      <pc:sldChg chg="del">
        <pc:chgData name="KIM JEONG HYO" userId="d999bd0ffda0c3cb" providerId="LiveId" clId="{71D16058-CE94-4096-AB4A-682CBA6D4254}" dt="2022-11-08T01:49:51.617" v="95" actId="47"/>
        <pc:sldMkLst>
          <pc:docMk/>
          <pc:sldMk cId="4131887901" sldId="366"/>
        </pc:sldMkLst>
      </pc:sldChg>
      <pc:sldChg chg="modSp add mod ord modNotesTx">
        <pc:chgData name="KIM JEONG HYO" userId="d999bd0ffda0c3cb" providerId="LiveId" clId="{71D16058-CE94-4096-AB4A-682CBA6D4254}" dt="2022-11-10T06:30:31.415" v="14873" actId="20577"/>
        <pc:sldMkLst>
          <pc:docMk/>
          <pc:sldMk cId="4152567612" sldId="366"/>
        </pc:sldMkLst>
        <pc:spChg chg="mod">
          <ac:chgData name="KIM JEONG HYO" userId="d999bd0ffda0c3cb" providerId="LiveId" clId="{71D16058-CE94-4096-AB4A-682CBA6D4254}" dt="2022-11-10T06:28:53.886" v="14680" actId="20577"/>
          <ac:spMkLst>
            <pc:docMk/>
            <pc:sldMk cId="4152567612" sldId="366"/>
            <ac:spMk id="8" creationId="{4BA61229-7547-40D2-B8B0-EDBF59382FFE}"/>
          </ac:spMkLst>
        </pc:spChg>
      </pc:sldChg>
      <pc:sldChg chg="add del">
        <pc:chgData name="KIM JEONG HYO" userId="d999bd0ffda0c3cb" providerId="LiveId" clId="{71D16058-CE94-4096-AB4A-682CBA6D4254}" dt="2022-11-08T10:44:20.636" v="3652" actId="47"/>
        <pc:sldMkLst>
          <pc:docMk/>
          <pc:sldMk cId="4285398568" sldId="366"/>
        </pc:sldMkLst>
      </pc:sldChg>
      <pc:sldChg chg="addSp delSp modSp add mod">
        <pc:chgData name="KIM JEONG HYO" userId="d999bd0ffda0c3cb" providerId="LiveId" clId="{71D16058-CE94-4096-AB4A-682CBA6D4254}" dt="2022-11-09T15:05:02.237" v="9329" actId="2711"/>
        <pc:sldMkLst>
          <pc:docMk/>
          <pc:sldMk cId="1075899796" sldId="367"/>
        </pc:sldMkLst>
        <pc:spChg chg="mod">
          <ac:chgData name="KIM JEONG HYO" userId="d999bd0ffda0c3cb" providerId="LiveId" clId="{71D16058-CE94-4096-AB4A-682CBA6D4254}" dt="2022-11-09T15:05:02.237" v="9329" actId="2711"/>
          <ac:spMkLst>
            <pc:docMk/>
            <pc:sldMk cId="1075899796" sldId="367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2.738" v="5578" actId="113"/>
          <ac:spMkLst>
            <pc:docMk/>
            <pc:sldMk cId="1075899796" sldId="367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1:31:32.867" v="4777" actId="478"/>
          <ac:picMkLst>
            <pc:docMk/>
            <pc:sldMk cId="1075899796" sldId="367"/>
            <ac:picMk id="8194" creationId="{4F5C6279-D633-8D60-0D51-896EF92ABC7A}"/>
          </ac:picMkLst>
        </pc:picChg>
        <pc:picChg chg="add mod">
          <ac:chgData name="KIM JEONG HYO" userId="d999bd0ffda0c3cb" providerId="LiveId" clId="{71D16058-CE94-4096-AB4A-682CBA6D4254}" dt="2022-11-08T12:33:16.624" v="5361" actId="1076"/>
          <ac:picMkLst>
            <pc:docMk/>
            <pc:sldMk cId="1075899796" sldId="367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1.074" v="94" actId="47"/>
        <pc:sldMkLst>
          <pc:docMk/>
          <pc:sldMk cId="2115207989" sldId="367"/>
        </pc:sldMkLst>
      </pc:sldChg>
      <pc:sldChg chg="modSp add del mod">
        <pc:chgData name="KIM JEONG HYO" userId="d999bd0ffda0c3cb" providerId="LiveId" clId="{71D16058-CE94-4096-AB4A-682CBA6D4254}" dt="2022-11-08T11:05:17.999" v="4242" actId="47"/>
        <pc:sldMkLst>
          <pc:docMk/>
          <pc:sldMk cId="3406614269" sldId="367"/>
        </pc:sldMkLst>
        <pc:spChg chg="mod">
          <ac:chgData name="KIM JEONG HYO" userId="d999bd0ffda0c3cb" providerId="LiveId" clId="{71D16058-CE94-4096-AB4A-682CBA6D4254}" dt="2022-11-08T11:04:40.586" v="4240"/>
          <ac:spMkLst>
            <pc:docMk/>
            <pc:sldMk cId="3406614269" sldId="367"/>
            <ac:spMk id="2" creationId="{00000000-0000-0000-0000-000000000000}"/>
          </ac:spMkLst>
        </pc:spChg>
      </pc:sldChg>
      <pc:sldChg chg="addSp delSp modSp add mod modNotesTx">
        <pc:chgData name="KIM JEONG HYO" userId="d999bd0ffda0c3cb" providerId="LiveId" clId="{71D16058-CE94-4096-AB4A-682CBA6D4254}" dt="2022-11-10T06:37:11.283" v="15588" actId="5793"/>
        <pc:sldMkLst>
          <pc:docMk/>
          <pc:sldMk cId="3664590508" sldId="368"/>
        </pc:sldMkLst>
        <pc:spChg chg="mod">
          <ac:chgData name="KIM JEONG HYO" userId="d999bd0ffda0c3cb" providerId="LiveId" clId="{71D16058-CE94-4096-AB4A-682CBA6D4254}" dt="2022-11-10T06:37:11.283" v="15588" actId="5793"/>
          <ac:spMkLst>
            <pc:docMk/>
            <pc:sldMk cId="3664590508" sldId="368"/>
            <ac:spMk id="3" creationId="{09DCE714-BCFE-4B19-A46E-EAD096ACCE32}"/>
          </ac:spMkLst>
        </pc:spChg>
        <pc:spChg chg="add del mod">
          <ac:chgData name="KIM JEONG HYO" userId="d999bd0ffda0c3cb" providerId="LiveId" clId="{71D16058-CE94-4096-AB4A-682CBA6D4254}" dt="2022-11-10T06:36:52.855" v="15546" actId="478"/>
          <ac:spMkLst>
            <pc:docMk/>
            <pc:sldMk cId="3664590508" sldId="368"/>
            <ac:spMk id="6" creationId="{FCAE38C8-07A4-2255-BDD1-5F3FA1991517}"/>
          </ac:spMkLst>
        </pc:spChg>
        <pc:spChg chg="mod">
          <ac:chgData name="KIM JEONG HYO" userId="d999bd0ffda0c3cb" providerId="LiveId" clId="{71D16058-CE94-4096-AB4A-682CBA6D4254}" dt="2022-11-09T01:31:46.978" v="5579" actId="113"/>
          <ac:spMkLst>
            <pc:docMk/>
            <pc:sldMk cId="3664590508" sldId="368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2:06:03.048" v="5316" actId="478"/>
          <ac:picMkLst>
            <pc:docMk/>
            <pc:sldMk cId="3664590508" sldId="368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2.480" v="99" actId="47"/>
        <pc:sldMkLst>
          <pc:docMk/>
          <pc:sldMk cId="3676736707" sldId="368"/>
        </pc:sldMkLst>
      </pc:sldChg>
      <pc:sldChg chg="addSp delSp modSp add mod">
        <pc:chgData name="KIM JEONG HYO" userId="d999bd0ffda0c3cb" providerId="LiveId" clId="{71D16058-CE94-4096-AB4A-682CBA6D4254}" dt="2022-11-09T15:47:13.248" v="9593" actId="20577"/>
        <pc:sldMkLst>
          <pc:docMk/>
          <pc:sldMk cId="1129318426" sldId="369"/>
        </pc:sldMkLst>
        <pc:spChg chg="mod">
          <ac:chgData name="KIM JEONG HYO" userId="d999bd0ffda0c3cb" providerId="LiveId" clId="{71D16058-CE94-4096-AB4A-682CBA6D4254}" dt="2022-11-09T15:47:13.248" v="9593" actId="20577"/>
          <ac:spMkLst>
            <pc:docMk/>
            <pc:sldMk cId="1129318426" sldId="36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50.336" v="5580" actId="113"/>
          <ac:spMkLst>
            <pc:docMk/>
            <pc:sldMk cId="1129318426" sldId="369"/>
            <ac:spMk id="30" creationId="{1BE70066-198C-4AD9-8843-CD24E533F186}"/>
          </ac:spMkLst>
        </pc:spChg>
        <pc:picChg chg="add del mod">
          <ac:chgData name="KIM JEONG HYO" userId="d999bd0ffda0c3cb" providerId="LiveId" clId="{71D16058-CE94-4096-AB4A-682CBA6D4254}" dt="2022-11-08T12:59:23.067" v="5498" actId="478"/>
          <ac:picMkLst>
            <pc:docMk/>
            <pc:sldMk cId="1129318426" sldId="369"/>
            <ac:picMk id="6" creationId="{D5792270-D5DB-E7F7-FC90-B2ECB3311994}"/>
          </ac:picMkLst>
        </pc:picChg>
        <pc:picChg chg="add del mod">
          <ac:chgData name="KIM JEONG HYO" userId="d999bd0ffda0c3cb" providerId="LiveId" clId="{71D16058-CE94-4096-AB4A-682CBA6D4254}" dt="2022-11-09T15:17:16.476" v="9355" actId="478"/>
          <ac:picMkLst>
            <pc:docMk/>
            <pc:sldMk cId="1129318426" sldId="369"/>
            <ac:picMk id="8" creationId="{CE098776-644F-31C0-CAB5-05F06CE80062}"/>
          </ac:picMkLst>
        </pc:picChg>
        <pc:picChg chg="add mod">
          <ac:chgData name="KIM JEONG HYO" userId="d999bd0ffda0c3cb" providerId="LiveId" clId="{71D16058-CE94-4096-AB4A-682CBA6D4254}" dt="2022-11-09T15:45:33.822" v="9567" actId="1076"/>
          <ac:picMkLst>
            <pc:docMk/>
            <pc:sldMk cId="1129318426" sldId="369"/>
            <ac:picMk id="9" creationId="{4D5CB449-80C3-157F-C3B8-F454A89ADA02}"/>
          </ac:picMkLst>
        </pc:picChg>
      </pc:sldChg>
      <pc:sldChg chg="del">
        <pc:chgData name="KIM JEONG HYO" userId="d999bd0ffda0c3cb" providerId="LiveId" clId="{71D16058-CE94-4096-AB4A-682CBA6D4254}" dt="2022-11-08T01:49:52.669" v="100" actId="47"/>
        <pc:sldMkLst>
          <pc:docMk/>
          <pc:sldMk cId="1664950849" sldId="369"/>
        </pc:sldMkLst>
      </pc:sldChg>
      <pc:sldChg chg="del">
        <pc:chgData name="KIM JEONG HYO" userId="d999bd0ffda0c3cb" providerId="LiveId" clId="{71D16058-CE94-4096-AB4A-682CBA6D4254}" dt="2022-11-08T01:49:55.786" v="109" actId="47"/>
        <pc:sldMkLst>
          <pc:docMk/>
          <pc:sldMk cId="3059064772" sldId="370"/>
        </pc:sldMkLst>
      </pc:sldChg>
      <pc:sldChg chg="modSp add mod">
        <pc:chgData name="KIM JEONG HYO" userId="d999bd0ffda0c3cb" providerId="LiveId" clId="{71D16058-CE94-4096-AB4A-682CBA6D4254}" dt="2022-11-10T06:26:16.986" v="14447" actId="115"/>
        <pc:sldMkLst>
          <pc:docMk/>
          <pc:sldMk cId="3295989212" sldId="370"/>
        </pc:sldMkLst>
        <pc:spChg chg="mod">
          <ac:chgData name="KIM JEONG HYO" userId="d999bd0ffda0c3cb" providerId="LiveId" clId="{71D16058-CE94-4096-AB4A-682CBA6D4254}" dt="2022-11-10T06:26:16.986" v="14447" actId="115"/>
          <ac:spMkLst>
            <pc:docMk/>
            <pc:sldMk cId="3295989212" sldId="370"/>
            <ac:spMk id="8" creationId="{4BA61229-7547-40D2-B8B0-EDBF59382FFE}"/>
          </ac:spMkLst>
        </pc:spChg>
      </pc:sldChg>
      <pc:sldChg chg="del">
        <pc:chgData name="KIM JEONG HYO" userId="d999bd0ffda0c3cb" providerId="LiveId" clId="{71D16058-CE94-4096-AB4A-682CBA6D4254}" dt="2022-11-08T01:49:55.272" v="108" actId="47"/>
        <pc:sldMkLst>
          <pc:docMk/>
          <pc:sldMk cId="314723385" sldId="371"/>
        </pc:sldMkLst>
      </pc:sldChg>
      <pc:sldChg chg="modSp add mod ord modNotesTx">
        <pc:chgData name="KIM JEONG HYO" userId="d999bd0ffda0c3cb" providerId="LiveId" clId="{71D16058-CE94-4096-AB4A-682CBA6D4254}" dt="2022-11-10T04:20:36.915" v="11499" actId="20577"/>
        <pc:sldMkLst>
          <pc:docMk/>
          <pc:sldMk cId="2408189521" sldId="371"/>
        </pc:sldMkLst>
        <pc:spChg chg="mod">
          <ac:chgData name="KIM JEONG HYO" userId="d999bd0ffda0c3cb" providerId="LiveId" clId="{71D16058-CE94-4096-AB4A-682CBA6D4254}" dt="2022-11-10T04:16:07.618" v="11176" actId="14100"/>
          <ac:spMkLst>
            <pc:docMk/>
            <pc:sldMk cId="2408189521" sldId="371"/>
            <ac:spMk id="8" creationId="{4BA61229-7547-40D2-B8B0-EDBF59382FFE}"/>
          </ac:spMkLst>
        </pc:spChg>
        <pc:picChg chg="mod">
          <ac:chgData name="KIM JEONG HYO" userId="d999bd0ffda0c3cb" providerId="LiveId" clId="{71D16058-CE94-4096-AB4A-682CBA6D4254}" dt="2022-11-10T04:16:14.525" v="11178" actId="1076"/>
          <ac:picMkLst>
            <pc:docMk/>
            <pc:sldMk cId="2408189521" sldId="371"/>
            <ac:picMk id="6" creationId="{7A74B079-9625-3F08-8BD1-D5DDF3D52A54}"/>
          </ac:picMkLst>
        </pc:picChg>
      </pc:sldChg>
      <pc:sldChg chg="del">
        <pc:chgData name="KIM JEONG HYO" userId="d999bd0ffda0c3cb" providerId="LiveId" clId="{71D16058-CE94-4096-AB4A-682CBA6D4254}" dt="2022-11-08T01:49:52.905" v="101" actId="47"/>
        <pc:sldMkLst>
          <pc:docMk/>
          <pc:sldMk cId="1719649660" sldId="372"/>
        </pc:sldMkLst>
      </pc:sldChg>
      <pc:sldChg chg="addSp delSp modSp add mod modNotesTx">
        <pc:chgData name="KIM JEONG HYO" userId="d999bd0ffda0c3cb" providerId="LiveId" clId="{71D16058-CE94-4096-AB4A-682CBA6D4254}" dt="2022-11-10T06:17:37.639" v="13178" actId="20577"/>
        <pc:sldMkLst>
          <pc:docMk/>
          <pc:sldMk cId="3553823375" sldId="372"/>
        </pc:sldMkLst>
        <pc:spChg chg="mod">
          <ac:chgData name="KIM JEONG HYO" userId="d999bd0ffda0c3cb" providerId="LiveId" clId="{71D16058-CE94-4096-AB4A-682CBA6D4254}" dt="2022-11-09T14:35:46.423" v="8982"/>
          <ac:spMkLst>
            <pc:docMk/>
            <pc:sldMk cId="3553823375" sldId="37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9T10:45:33.080" v="7590"/>
          <ac:spMkLst>
            <pc:docMk/>
            <pc:sldMk cId="3553823375" sldId="372"/>
            <ac:spMk id="3" creationId="{C0189138-0EC0-392D-F3B8-D5F481CE89AC}"/>
          </ac:spMkLst>
        </pc:spChg>
        <pc:spChg chg="add del">
          <ac:chgData name="KIM JEONG HYO" userId="d999bd0ffda0c3cb" providerId="LiveId" clId="{71D16058-CE94-4096-AB4A-682CBA6D4254}" dt="2022-11-09T10:45:35.729" v="7592"/>
          <ac:spMkLst>
            <pc:docMk/>
            <pc:sldMk cId="3553823375" sldId="372"/>
            <ac:spMk id="5" creationId="{643310AB-0876-1B5F-D32B-C2E008CA67C0}"/>
          </ac:spMkLst>
        </pc:spChg>
        <pc:spChg chg="add del">
          <ac:chgData name="KIM JEONG HYO" userId="d999bd0ffda0c3cb" providerId="LiveId" clId="{71D16058-CE94-4096-AB4A-682CBA6D4254}" dt="2022-11-09T11:15:52.031" v="7594"/>
          <ac:spMkLst>
            <pc:docMk/>
            <pc:sldMk cId="3553823375" sldId="372"/>
            <ac:spMk id="6" creationId="{CD98332A-D958-11A4-6DE0-C9119F1D7F67}"/>
          </ac:spMkLst>
        </pc:spChg>
        <pc:spChg chg="add mod">
          <ac:chgData name="KIM JEONG HYO" userId="d999bd0ffda0c3cb" providerId="LiveId" clId="{71D16058-CE94-4096-AB4A-682CBA6D4254}" dt="2022-11-09T12:39:44.473" v="8960" actId="1036"/>
          <ac:spMkLst>
            <pc:docMk/>
            <pc:sldMk cId="3553823375" sldId="372"/>
            <ac:spMk id="7" creationId="{2AC351B3-E7DC-EA13-6F84-5951B09F02CC}"/>
          </ac:spMkLst>
        </pc:spChg>
        <pc:spChg chg="add mod">
          <ac:chgData name="KIM JEONG HYO" userId="d999bd0ffda0c3cb" providerId="LiveId" clId="{71D16058-CE94-4096-AB4A-682CBA6D4254}" dt="2022-11-10T06:16:16.681" v="13054" actId="20577"/>
          <ac:spMkLst>
            <pc:docMk/>
            <pc:sldMk cId="3553823375" sldId="372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0:32:32.969" v="7263" actId="20577"/>
          <ac:spMkLst>
            <pc:docMk/>
            <pc:sldMk cId="3553823375" sldId="372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09T15:04:09.594" v="9324" actId="2711"/>
          <ac:spMkLst>
            <pc:docMk/>
            <pc:sldMk cId="3553823375" sldId="372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3" creationId="{DD2071AC-855C-8C34-2B33-031A955C5866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5" creationId="{14B3EBED-CFD2-68DC-02E9-DA172870D33A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6" creationId="{E7036BEC-B846-6C33-E6FB-FE5DE6C4802E}"/>
          </ac:spMkLst>
        </pc:spChg>
        <pc:spChg chg="add del mod">
          <ac:chgData name="KIM JEONG HYO" userId="d999bd0ffda0c3cb" providerId="LiveId" clId="{71D16058-CE94-4096-AB4A-682CBA6D4254}" dt="2022-11-10T06:14:47.101" v="13023" actId="22"/>
          <ac:spMkLst>
            <pc:docMk/>
            <pc:sldMk cId="3553823375" sldId="372"/>
            <ac:spMk id="18" creationId="{3682F042-E684-28C5-9C02-93AED32A7F03}"/>
          </ac:spMkLst>
        </pc:spChg>
        <pc:picChg chg="add mod">
          <ac:chgData name="KIM JEONG HYO" userId="d999bd0ffda0c3cb" providerId="LiveId" clId="{71D16058-CE94-4096-AB4A-682CBA6D4254}" dt="2022-11-10T05:55:09.417" v="13019" actId="1035"/>
          <ac:picMkLst>
            <pc:docMk/>
            <pc:sldMk cId="3553823375" sldId="372"/>
            <ac:picMk id="12" creationId="{6E8ED27F-8387-7E2B-6614-DA28F393DE33}"/>
          </ac:picMkLst>
        </pc:picChg>
        <pc:picChg chg="add del mod">
          <ac:chgData name="KIM JEONG HYO" userId="d999bd0ffda0c3cb" providerId="LiveId" clId="{71D16058-CE94-4096-AB4A-682CBA6D4254}" dt="2022-11-10T06:16:26.314" v="13056" actId="478"/>
          <ac:picMkLst>
            <pc:docMk/>
            <pc:sldMk cId="3553823375" sldId="372"/>
            <ac:picMk id="20" creationId="{74050FF3-7714-1124-2AA2-C7CF6828CD87}"/>
          </ac:picMkLst>
        </pc:picChg>
      </pc:sldChg>
      <pc:sldChg chg="del">
        <pc:chgData name="KIM JEONG HYO" userId="d999bd0ffda0c3cb" providerId="LiveId" clId="{71D16058-CE94-4096-AB4A-682CBA6D4254}" dt="2022-11-08T01:49:51.862" v="96" actId="47"/>
        <pc:sldMkLst>
          <pc:docMk/>
          <pc:sldMk cId="431682400" sldId="373"/>
        </pc:sldMkLst>
      </pc:sldChg>
      <pc:sldChg chg="addSp delSp modSp add mod modNotesTx">
        <pc:chgData name="KIM JEONG HYO" userId="d999bd0ffda0c3cb" providerId="LiveId" clId="{71D16058-CE94-4096-AB4A-682CBA6D4254}" dt="2022-11-10T04:42:44.627" v="12454" actId="20577"/>
        <pc:sldMkLst>
          <pc:docMk/>
          <pc:sldMk cId="2394892564" sldId="373"/>
        </pc:sldMkLst>
        <pc:spChg chg="mod">
          <ac:chgData name="KIM JEONG HYO" userId="d999bd0ffda0c3cb" providerId="LiveId" clId="{71D16058-CE94-4096-AB4A-682CBA6D4254}" dt="2022-11-09T12:04:16.490" v="8232" actId="20577"/>
          <ac:spMkLst>
            <pc:docMk/>
            <pc:sldMk cId="2394892564" sldId="373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9T12:10:29.035" v="8253" actId="478"/>
          <ac:spMkLst>
            <pc:docMk/>
            <pc:sldMk cId="2394892564" sldId="373"/>
            <ac:spMk id="8" creationId="{4BA61229-7547-40D2-B8B0-EDBF59382FFE}"/>
          </ac:spMkLst>
        </pc:spChg>
        <pc:spChg chg="add mod">
          <ac:chgData name="KIM JEONG HYO" userId="d999bd0ffda0c3cb" providerId="LiveId" clId="{71D16058-CE94-4096-AB4A-682CBA6D4254}" dt="2022-11-09T12:10:37.362" v="8301"/>
          <ac:spMkLst>
            <pc:docMk/>
            <pc:sldMk cId="2394892564" sldId="373"/>
            <ac:spMk id="10" creationId="{578BF59B-B61F-9480-5D12-E430B18A4111}"/>
          </ac:spMkLst>
        </pc:spChg>
        <pc:spChg chg="add mod">
          <ac:chgData name="KIM JEONG HYO" userId="d999bd0ffda0c3cb" providerId="LiveId" clId="{71D16058-CE94-4096-AB4A-682CBA6D4254}" dt="2022-11-10T04:37:25.559" v="11635" actId="2710"/>
          <ac:spMkLst>
            <pc:docMk/>
            <pc:sldMk cId="2394892564" sldId="373"/>
            <ac:spMk id="11" creationId="{94700210-9810-76E5-BD37-4DAF6A4785B9}"/>
          </ac:spMkLst>
        </pc:sp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5" creationId="{6D843110-3217-A02E-6281-5C7A64CF6503}"/>
          </ac:picMkLst>
        </pc:picChg>
        <pc:picChg chg="del">
          <ac:chgData name="KIM JEONG HYO" userId="d999bd0ffda0c3cb" providerId="LiveId" clId="{71D16058-CE94-4096-AB4A-682CBA6D4254}" dt="2022-11-09T12:04:42.292" v="8233" actId="478"/>
          <ac:picMkLst>
            <pc:docMk/>
            <pc:sldMk cId="2394892564" sldId="373"/>
            <ac:picMk id="6" creationId="{7A74B079-9625-3F08-8BD1-D5DDF3D52A54}"/>
          </ac:picMkLst>
        </pc:pic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9" creationId="{C5C76A6C-B33F-2F18-0500-66BED69E6247}"/>
          </ac:picMkLst>
        </pc:picChg>
      </pc:sldChg>
      <pc:sldChg chg="del">
        <pc:chgData name="KIM JEONG HYO" userId="d999bd0ffda0c3cb" providerId="LiveId" clId="{71D16058-CE94-4096-AB4A-682CBA6D4254}" dt="2022-11-08T01:49:52.084" v="97" actId="47"/>
        <pc:sldMkLst>
          <pc:docMk/>
          <pc:sldMk cId="1913891056" sldId="374"/>
        </pc:sldMkLst>
      </pc:sldChg>
      <pc:sldChg chg="addSp delSp modSp add mod modNotesTx">
        <pc:chgData name="KIM JEONG HYO" userId="d999bd0ffda0c3cb" providerId="LiveId" clId="{71D16058-CE94-4096-AB4A-682CBA6D4254}" dt="2022-11-10T06:25:09.468" v="14445" actId="1076"/>
        <pc:sldMkLst>
          <pc:docMk/>
          <pc:sldMk cId="3203527482" sldId="374"/>
        </pc:sldMkLst>
        <pc:spChg chg="mod">
          <ac:chgData name="KIM JEONG HYO" userId="d999bd0ffda0c3cb" providerId="LiveId" clId="{71D16058-CE94-4096-AB4A-682CBA6D4254}" dt="2022-11-09T14:43:23.685" v="9015" actId="20577"/>
          <ac:spMkLst>
            <pc:docMk/>
            <pc:sldMk cId="3203527482" sldId="374"/>
            <ac:spMk id="2" creationId="{00000000-0000-0000-0000-000000000000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7" creationId="{2AC351B3-E7DC-EA13-6F84-5951B09F02CC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4:53:36.725" v="9051" actId="20577"/>
          <ac:spMkLst>
            <pc:docMk/>
            <pc:sldMk cId="3203527482" sldId="374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10T04:12:13.890" v="10816" actId="2710"/>
          <ac:spMkLst>
            <pc:docMk/>
            <pc:sldMk cId="3203527482" sldId="374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6:24:59.604" v="14440" actId="1035"/>
          <ac:spMkLst>
            <pc:docMk/>
            <pc:sldMk cId="3203527482" sldId="374"/>
            <ac:spMk id="12" creationId="{363BAD58-D49C-0D97-7852-BCEA64350B39}"/>
          </ac:spMkLst>
        </pc:spChg>
        <pc:picChg chg="add mod">
          <ac:chgData name="KIM JEONG HYO" userId="d999bd0ffda0c3cb" providerId="LiveId" clId="{71D16058-CE94-4096-AB4A-682CBA6D4254}" dt="2022-11-10T06:24:59.604" v="14440" actId="1035"/>
          <ac:picMkLst>
            <pc:docMk/>
            <pc:sldMk cId="3203527482" sldId="374"/>
            <ac:picMk id="5" creationId="{0359BE99-3296-4970-6915-8E0ABF368487}"/>
          </ac:picMkLst>
        </pc:picChg>
        <pc:picChg chg="add del">
          <ac:chgData name="KIM JEONG HYO" userId="d999bd0ffda0c3cb" providerId="LiveId" clId="{71D16058-CE94-4096-AB4A-682CBA6D4254}" dt="2022-11-10T06:20:24.180" v="13649" actId="22"/>
          <ac:picMkLst>
            <pc:docMk/>
            <pc:sldMk cId="3203527482" sldId="374"/>
            <ac:picMk id="11" creationId="{3A9236EC-80F2-6C4E-0FFA-7F7C44C7A77B}"/>
          </ac:picMkLst>
        </pc:picChg>
        <pc:picChg chg="add del mod">
          <ac:chgData name="KIM JEONG HYO" userId="d999bd0ffda0c3cb" providerId="LiveId" clId="{71D16058-CE94-4096-AB4A-682CBA6D4254}" dt="2022-11-10T03:54:51.914" v="10812" actId="478"/>
          <ac:picMkLst>
            <pc:docMk/>
            <pc:sldMk cId="3203527482" sldId="374"/>
            <ac:picMk id="17410" creationId="{B14867A1-366E-F645-01BC-20A72AC50195}"/>
          </ac:picMkLst>
        </pc:picChg>
        <pc:picChg chg="add mod">
          <ac:chgData name="KIM JEONG HYO" userId="d999bd0ffda0c3cb" providerId="LiveId" clId="{71D16058-CE94-4096-AB4A-682CBA6D4254}" dt="2022-11-10T06:25:09.468" v="14445" actId="1076"/>
          <ac:picMkLst>
            <pc:docMk/>
            <pc:sldMk cId="3203527482" sldId="374"/>
            <ac:picMk id="17412" creationId="{483C4052-B348-E85B-C9D8-EE90A5AF85B3}"/>
          </ac:picMkLst>
        </pc:picChg>
      </pc:sldChg>
      <pc:sldChg chg="del">
        <pc:chgData name="KIM JEONG HYO" userId="d999bd0ffda0c3cb" providerId="LiveId" clId="{71D16058-CE94-4096-AB4A-682CBA6D4254}" dt="2022-11-08T01:49:52.257" v="98" actId="47"/>
        <pc:sldMkLst>
          <pc:docMk/>
          <pc:sldMk cId="2563080294" sldId="375"/>
        </pc:sldMkLst>
      </pc:sldChg>
      <pc:sldChg chg="add ord modNotesTx">
        <pc:chgData name="KIM JEONG HYO" userId="d999bd0ffda0c3cb" providerId="LiveId" clId="{71D16058-CE94-4096-AB4A-682CBA6D4254}" dt="2022-11-10T06:48:54.438" v="16463"/>
        <pc:sldMkLst>
          <pc:docMk/>
          <pc:sldMk cId="3892316076" sldId="375"/>
        </pc:sldMkLst>
      </pc:sldChg>
      <pc:sldChg chg="modSp add mod">
        <pc:chgData name="KIM JEONG HYO" userId="d999bd0ffda0c3cb" providerId="LiveId" clId="{71D16058-CE94-4096-AB4A-682CBA6D4254}" dt="2022-11-10T07:05:02.960" v="16819" actId="20577"/>
        <pc:sldMkLst>
          <pc:docMk/>
          <pc:sldMk cId="2043864588" sldId="376"/>
        </pc:sldMkLst>
        <pc:spChg chg="mod">
          <ac:chgData name="KIM JEONG HYO" userId="d999bd0ffda0c3cb" providerId="LiveId" clId="{71D16058-CE94-4096-AB4A-682CBA6D4254}" dt="2022-11-10T07:05:02.960" v="16819" actId="20577"/>
          <ac:spMkLst>
            <pc:docMk/>
            <pc:sldMk cId="2043864588" sldId="376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5:50:17.421" v="9646" actId="20577"/>
          <ac:spMkLst>
            <pc:docMk/>
            <pc:sldMk cId="2043864588" sldId="376"/>
            <ac:spMk id="30" creationId="{1BE70066-198C-4AD9-8843-CD24E533F186}"/>
          </ac:spMkLst>
        </pc:spChg>
      </pc:sldChg>
      <pc:sldChg chg="addSp delSp modSp add mod ord modNotesTx">
        <pc:chgData name="KIM JEONG HYO" userId="d999bd0ffda0c3cb" providerId="LiveId" clId="{71D16058-CE94-4096-AB4A-682CBA6D4254}" dt="2022-11-10T06:44:31.470" v="15800" actId="20577"/>
        <pc:sldMkLst>
          <pc:docMk/>
          <pc:sldMk cId="3784480640" sldId="377"/>
        </pc:sldMkLst>
        <pc:spChg chg="mod">
          <ac:chgData name="KIM JEONG HYO" userId="d999bd0ffda0c3cb" providerId="LiveId" clId="{71D16058-CE94-4096-AB4A-682CBA6D4254}" dt="2022-11-10T06:44:31.470" v="15800" actId="20577"/>
          <ac:spMkLst>
            <pc:docMk/>
            <pc:sldMk cId="3784480640" sldId="377"/>
            <ac:spMk id="3" creationId="{09DCE714-BCFE-4B19-A46E-EAD096ACCE32}"/>
          </ac:spMkLst>
        </pc:spChg>
        <pc:spChg chg="add del">
          <ac:chgData name="KIM JEONG HYO" userId="d999bd0ffda0c3cb" providerId="LiveId" clId="{71D16058-CE94-4096-AB4A-682CBA6D4254}" dt="2022-11-09T16:12:51.954" v="9686"/>
          <ac:spMkLst>
            <pc:docMk/>
            <pc:sldMk cId="3784480640" sldId="377"/>
            <ac:spMk id="5" creationId="{2865A942-C10E-3911-9E8B-9A353A52A6E9}"/>
          </ac:spMkLst>
        </pc:spChg>
        <pc:spChg chg="mod">
          <ac:chgData name="KIM JEONG HYO" userId="d999bd0ffda0c3cb" providerId="LiveId" clId="{71D16058-CE94-4096-AB4A-682CBA6D4254}" dt="2022-11-09T16:12:43.140" v="9682" actId="20577"/>
          <ac:spMkLst>
            <pc:docMk/>
            <pc:sldMk cId="3784480640" sldId="377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09T16:36:35.333" v="9817" actId="1076"/>
          <ac:picMkLst>
            <pc:docMk/>
            <pc:sldMk cId="3784480640" sldId="377"/>
            <ac:picMk id="6" creationId="{BBFFDC8F-9DAE-8DAE-AD30-A668B161BB5C}"/>
          </ac:picMkLst>
        </pc:picChg>
      </pc:sldChg>
      <pc:sldChg chg="addSp modSp add mod">
        <pc:chgData name="KIM JEONG HYO" userId="d999bd0ffda0c3cb" providerId="LiveId" clId="{71D16058-CE94-4096-AB4A-682CBA6D4254}" dt="2022-11-10T06:54:06.496" v="16570" actId="1076"/>
        <pc:sldMkLst>
          <pc:docMk/>
          <pc:sldMk cId="2528959107" sldId="378"/>
        </pc:sldMkLst>
        <pc:spChg chg="mod">
          <ac:chgData name="KIM JEONG HYO" userId="d999bd0ffda0c3cb" providerId="LiveId" clId="{71D16058-CE94-4096-AB4A-682CBA6D4254}" dt="2022-11-10T06:54:02.370" v="16569"/>
          <ac:spMkLst>
            <pc:docMk/>
            <pc:sldMk cId="2528959107" sldId="37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34:32.969" v="10118" actId="20577"/>
          <ac:spMkLst>
            <pc:docMk/>
            <pc:sldMk cId="2528959107" sldId="378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10T06:54:06.496" v="16570" actId="1076"/>
          <ac:picMkLst>
            <pc:docMk/>
            <pc:sldMk cId="2528959107" sldId="378"/>
            <ac:picMk id="6" creationId="{10459B18-C0BB-3462-A0A1-F7AB9DC3E138}"/>
          </ac:picMkLst>
        </pc:picChg>
      </pc:sldChg>
      <pc:sldChg chg="modSp add mod modNotesTx">
        <pc:chgData name="KIM JEONG HYO" userId="d999bd0ffda0c3cb" providerId="LiveId" clId="{71D16058-CE94-4096-AB4A-682CBA6D4254}" dt="2022-11-10T06:34:20.223" v="15534" actId="20577"/>
        <pc:sldMkLst>
          <pc:docMk/>
          <pc:sldMk cId="2191282265" sldId="379"/>
        </pc:sldMkLst>
        <pc:spChg chg="mod">
          <ac:chgData name="KIM JEONG HYO" userId="d999bd0ffda0c3cb" providerId="LiveId" clId="{71D16058-CE94-4096-AB4A-682CBA6D4254}" dt="2022-11-09T17:49:38.510" v="10614" actId="16959"/>
          <ac:spMkLst>
            <pc:docMk/>
            <pc:sldMk cId="2191282265" sldId="37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44:11.149" v="10174" actId="20577"/>
          <ac:spMkLst>
            <pc:docMk/>
            <pc:sldMk cId="2191282265" sldId="379"/>
            <ac:spMk id="30" creationId="{1BE70066-198C-4AD9-8843-CD24E533F186}"/>
          </ac:spMkLst>
        </pc:spChg>
      </pc:sldChg>
      <pc:sldChg chg="new del">
        <pc:chgData name="KIM JEONG HYO" userId="d999bd0ffda0c3cb" providerId="LiveId" clId="{71D16058-CE94-4096-AB4A-682CBA6D4254}" dt="2022-11-10T04:13:00.286" v="10842" actId="680"/>
        <pc:sldMkLst>
          <pc:docMk/>
          <pc:sldMk cId="2643007137" sldId="380"/>
        </pc:sldMkLst>
      </pc:sldChg>
      <pc:sldChg chg="modSp add mod modNotesTx">
        <pc:chgData name="KIM JEONG HYO" userId="d999bd0ffda0c3cb" providerId="LiveId" clId="{71D16058-CE94-4096-AB4A-682CBA6D4254}" dt="2022-11-10T06:54:31.788" v="16571" actId="20577"/>
        <pc:sldMkLst>
          <pc:docMk/>
          <pc:sldMk cId="3701819321" sldId="380"/>
        </pc:sldMkLst>
        <pc:spChg chg="mod">
          <ac:chgData name="KIM JEONG HYO" userId="d999bd0ffda0c3cb" providerId="LiveId" clId="{71D16058-CE94-4096-AB4A-682CBA6D4254}" dt="2022-11-10T06:47:14.997" v="16439" actId="20577"/>
          <ac:spMkLst>
            <pc:docMk/>
            <pc:sldMk cId="3701819321" sldId="380"/>
            <ac:spMk id="3" creationId="{09DCE714-BCFE-4B19-A46E-EAD096ACCE32}"/>
          </ac:spMkLst>
        </pc:spChg>
        <pc:picChg chg="mod">
          <ac:chgData name="KIM JEONG HYO" userId="d999bd0ffda0c3cb" providerId="LiveId" clId="{71D16058-CE94-4096-AB4A-682CBA6D4254}" dt="2022-11-10T06:47:18.037" v="16440" actId="1076"/>
          <ac:picMkLst>
            <pc:docMk/>
            <pc:sldMk cId="3701819321" sldId="380"/>
            <ac:picMk id="6" creationId="{BBFFDC8F-9DAE-8DAE-AD30-A668B161B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52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37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770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734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622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541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717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261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11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365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919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542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21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06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96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61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63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87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6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226344" y="1481771"/>
            <a:ext cx="9739312" cy="955812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</a:rPr>
              <a:t>Denoising Diffusion Probabilistic Models - 1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Kim </a:t>
            </a:r>
            <a:r>
              <a:rPr lang="en-US" altLang="ko-KR" sz="1800" dirty="0" err="1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Jeong</a:t>
            </a: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 Hyo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RTOS Lab</a:t>
            </a: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Markov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Chain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마코프 특성을 만족한다는 가정 하에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,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 이산적으로 변하는 시간마다 확률이 정의되는 과정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마코프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특성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: </a:t>
                </a:r>
                <a:r>
                  <a:rPr lang="ko-KR" altLang="en-US" u="sng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미래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ko-KR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ko-KR" altLang="en-US" u="sng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은 현재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ko-KR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ko-KR" altLang="en-US" u="sng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에 의해서 영향을 받는다</a:t>
                </a:r>
                <a:r>
                  <a:rPr lang="en-US" altLang="ko-KR" u="sng" dirty="0">
                    <a:solidFill>
                      <a:srgbClr val="FF0000"/>
                    </a:solidFill>
                    <a:latin typeface="+mn-ea"/>
                    <a:cs typeface="Arial" panose="020B0604020202020204" pitchFamily="34" charset="0"/>
                  </a:rPr>
                  <a:t>. </a:t>
                </a:r>
                <a:endParaRPr lang="en-US" altLang="ko-KR" sz="2500" u="sng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ko-KR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dirty="0">
                  <a:latin typeface="+mn-ea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è"/>
                </a:pPr>
                <a:endParaRPr lang="en-US" altLang="ko-KR" dirty="0">
                  <a:latin typeface="+mn-ea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è"/>
                </a:pPr>
                <a:r>
                  <a:rPr lang="ko-KR" altLang="en-US" dirty="0">
                    <a:latin typeface="+mn-ea"/>
                  </a:rPr>
                  <a:t>미래 상태의 확률을 고려할 때</a:t>
                </a:r>
                <a:r>
                  <a:rPr lang="en-US" altLang="ko-KR" dirty="0">
                    <a:latin typeface="+mn-ea"/>
                  </a:rPr>
                  <a:t> </a:t>
                </a:r>
                <a:r>
                  <a:rPr lang="ko-KR" altLang="en-US" dirty="0">
                    <a:latin typeface="+mn-ea"/>
                  </a:rPr>
                  <a:t>현재 상태의 확률만 고려했을 때와 과거부터 현재 상태의 확률 모두를 고려했을 때의 확률이 같다</a:t>
                </a:r>
                <a:r>
                  <a:rPr lang="en-US" altLang="ko-KR" dirty="0">
                    <a:latin typeface="+mn-ea"/>
                  </a:rPr>
                  <a:t>.</a:t>
                </a:r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2585323"/>
              </a:xfrm>
              <a:prstGeom prst="rect">
                <a:avLst/>
              </a:prstGeom>
              <a:blipFill>
                <a:blip r:embed="rId3"/>
                <a:stretch>
                  <a:fillRect l="-593" t="-2123" b="-28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98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42B195-3B93-A901-5A1E-03C4D36E984A}"/>
              </a:ext>
            </a:extLst>
          </p:cNvPr>
          <p:cNvSpPr txBox="1"/>
          <p:nvPr/>
        </p:nvSpPr>
        <p:spPr>
          <a:xfrm>
            <a:off x="419100" y="132574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날씨 예제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Markov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Chain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47554-6389-9E44-1927-EA01D65C1FF2}"/>
              </a:ext>
            </a:extLst>
          </p:cNvPr>
          <p:cNvSpPr txBox="1"/>
          <p:nvPr/>
        </p:nvSpPr>
        <p:spPr>
          <a:xfrm>
            <a:off x="847724" y="1782286"/>
            <a:ext cx="10763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내일의 날씨는 오늘의 날씨에 의해서만 영향을 받는다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날씨는 흐림 또는 맑음만 있다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+mn-ea"/>
            </a:endParaRP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3F44B3A-DEE9-7BAA-A224-C408FF5E8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441" y="2954293"/>
            <a:ext cx="4664311" cy="271307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5E9828C-9594-67D6-2EA9-C5DB94E56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092" y="4376361"/>
            <a:ext cx="5090552" cy="606018"/>
          </a:xfrm>
          <a:prstGeom prst="rect">
            <a:avLst/>
          </a:prstGeom>
        </p:spPr>
      </p:pic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FE53B79B-2C0B-1607-13AA-98EF2B5D5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62095"/>
              </p:ext>
            </p:extLst>
          </p:nvPr>
        </p:nvGraphicFramePr>
        <p:xfrm>
          <a:off x="7316680" y="1655142"/>
          <a:ext cx="4005376" cy="1827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1693">
                  <a:extLst>
                    <a:ext uri="{9D8B030D-6E8A-4147-A177-3AD203B41FA5}">
                      <a16:colId xmlns:a16="http://schemas.microsoft.com/office/drawing/2014/main" val="1439583263"/>
                    </a:ext>
                  </a:extLst>
                </a:gridCol>
                <a:gridCol w="1456841">
                  <a:extLst>
                    <a:ext uri="{9D8B030D-6E8A-4147-A177-3AD203B41FA5}">
                      <a16:colId xmlns:a16="http://schemas.microsoft.com/office/drawing/2014/main" val="2698133780"/>
                    </a:ext>
                  </a:extLst>
                </a:gridCol>
                <a:gridCol w="1456842">
                  <a:extLst>
                    <a:ext uri="{9D8B030D-6E8A-4147-A177-3AD203B41FA5}">
                      <a16:colId xmlns:a16="http://schemas.microsoft.com/office/drawing/2014/main" val="3175860866"/>
                    </a:ext>
                  </a:extLst>
                </a:gridCol>
              </a:tblGrid>
              <a:tr h="579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오늘        내일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맑음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흐림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607298"/>
                  </a:ext>
                </a:extLst>
              </a:tr>
              <a:tr h="6242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맑음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</a:t>
                      </a:r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0.3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100899"/>
                  </a:ext>
                </a:extLst>
              </a:tr>
              <a:tr h="6242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흐림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0.25</a:t>
                      </a:r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0.75</a:t>
                      </a:r>
                      <a:endParaRPr lang="ko-KR" alt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70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Markov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Chain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2323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미래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현재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 종속적이다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현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재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상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태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과거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에 종속적이다</a:t>
                </a:r>
                <a:r>
                  <a:rPr lang="en-US" altLang="ko-KR" dirty="0">
                    <a:latin typeface="+mn-ea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상</m:t>
                        </m:r>
                        <m:r>
                          <a:rPr lang="ko-KR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태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은</m:t>
                    </m:r>
                  </m:oMath>
                </a14:m>
                <a:r>
                  <a:rPr lang="ko-KR" altLang="en-US" dirty="0">
                    <a:latin typeface="+mn-ea"/>
                  </a:rPr>
                  <a:t>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에 종속적이다</a:t>
                </a:r>
                <a:r>
                  <a:rPr lang="en-US" altLang="ko-KR" dirty="0">
                    <a:latin typeface="+mn-ea"/>
                  </a:rPr>
                  <a:t>.</a:t>
                </a:r>
                <a:r>
                  <a:rPr lang="ko-KR" altLang="en-US" dirty="0">
                    <a:latin typeface="+mn-ea"/>
                  </a:rPr>
                  <a:t>  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	 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어떤 시점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는 초기 상태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에</m:t>
                    </m:r>
                  </m:oMath>
                </a14:m>
                <a:r>
                  <a:rPr lang="ko-KR" altLang="en-US" dirty="0">
                    <a:latin typeface="+mn-ea"/>
                  </a:rPr>
                  <a:t> 종속적이다</a:t>
                </a:r>
                <a:r>
                  <a:rPr lang="en-US" altLang="ko-KR" dirty="0">
                    <a:latin typeface="+mn-ea"/>
                  </a:rPr>
                  <a:t>.</a:t>
                </a:r>
              </a:p>
              <a:p>
                <a:endParaRPr lang="en-US" altLang="ko-KR" dirty="0">
                  <a:latin typeface="+mn-ea"/>
                </a:endParaRPr>
              </a:p>
              <a:p>
                <a:r>
                  <a:rPr lang="en-US" altLang="ko-KR" dirty="0">
                    <a:latin typeface="+mn-ea"/>
                  </a:rPr>
                  <a:t>	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 Diffusion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Model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에서 원본 이미지인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에 일정량의 노이즈가 더해진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는 </a:t>
                </a:r>
                <a:r>
                  <a:rPr lang="en-US" altLang="ko-KR" dirty="0">
                    <a:latin typeface="+mn-ea"/>
                  </a:rPr>
                  <a:t>Markov Chain</a:t>
                </a:r>
                <a:r>
                  <a:rPr lang="ko-KR" altLang="en-US" dirty="0">
                    <a:latin typeface="+mn-ea"/>
                  </a:rPr>
                  <a:t>의 형태를</a:t>
                </a:r>
                <a:r>
                  <a:rPr lang="en-US" altLang="ko-KR" dirty="0">
                    <a:latin typeface="+mn-ea"/>
                  </a:rPr>
                  <a:t> </a:t>
                </a:r>
              </a:p>
              <a:p>
                <a:r>
                  <a:rPr lang="en-US" altLang="ko-KR" dirty="0">
                    <a:latin typeface="+mn-ea"/>
                  </a:rPr>
                  <a:t>	</a:t>
                </a:r>
                <a:r>
                  <a:rPr lang="ko-KR" altLang="en-US" dirty="0">
                    <a:latin typeface="+mn-ea"/>
                  </a:rPr>
                  <a:t>띤다</a:t>
                </a:r>
                <a:r>
                  <a:rPr lang="en-US" altLang="ko-KR" dirty="0">
                    <a:latin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2323906"/>
              </a:xfrm>
              <a:prstGeom prst="rect">
                <a:avLst/>
              </a:prstGeom>
              <a:blipFill>
                <a:blip r:embed="rId3"/>
                <a:stretch>
                  <a:fillRect l="-593" t="-2362" b="-31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6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&amp; Reverse 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55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dirty="0">
                    <a:latin typeface="+mn-ea"/>
                  </a:rPr>
                  <a:t>가 만약 정규 분포라면</a:t>
                </a:r>
                <a:r>
                  <a:rPr lang="en-US" altLang="ko-KR" dirty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  <a:r>
                  <a:rPr lang="ko-KR" altLang="en-US" dirty="0">
                    <a:latin typeface="+mn-ea"/>
                  </a:rPr>
                  <a:t>또한 정규 분포이다</a:t>
                </a:r>
                <a:r>
                  <a:rPr lang="en-US" altLang="ko-KR" dirty="0">
                    <a:latin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558936"/>
              </a:xfrm>
              <a:prstGeom prst="rect">
                <a:avLst/>
              </a:prstGeom>
              <a:blipFill>
                <a:blip r:embed="rId3"/>
                <a:stretch>
                  <a:fillRect l="-396" b="-163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BBFFDC8F-9DAE-8DAE-AD30-A668B161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042" y="2950911"/>
            <a:ext cx="7263916" cy="28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1594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기존 이미지에서 조금씩 노이즈를 추가해 완전한 노이즈 이미지로 만드는 과정</a:t>
                </a:r>
                <a:endParaRPr lang="en-US" altLang="ko-KR" dirty="0">
                  <a:latin typeface="+mn-ea"/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>
                  <a:latin typeface="+mn-ea"/>
                </a:endParaRPr>
              </a:p>
              <a:p>
                <a:pPr marL="342900" indent="-342900">
                  <a:buAutoNum type="arabicPeriod"/>
                </a:pPr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1594154"/>
              </a:xfrm>
              <a:prstGeom prst="rect">
                <a:avLst/>
              </a:prstGeom>
              <a:blipFill>
                <a:blip r:embed="rId3"/>
                <a:stretch>
                  <a:fillRect l="-566" b="-183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ow diffusion models work: the math from scratch | AI Summer">
            <a:extLst>
              <a:ext uri="{FF2B5EF4-FFF2-40B4-BE49-F238E27FC236}">
                <a16:creationId xmlns:a16="http://schemas.microsoft.com/office/drawing/2014/main" id="{4F5C6279-D633-8D60-0D51-896EF92A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34371" r="3995" b="40505"/>
          <a:stretch/>
        </p:blipFill>
        <p:spPr bwMode="auto">
          <a:xfrm>
            <a:off x="1233206" y="3614941"/>
            <a:ext cx="9725587" cy="11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4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ffusion Models Made Easy. Understanding the Basics of Denoising… | by J.  Rafid Siddiqui, PhD | Towards Data Science">
            <a:extLst>
              <a:ext uri="{FF2B5EF4-FFF2-40B4-BE49-F238E27FC236}">
                <a16:creationId xmlns:a16="http://schemas.microsoft.com/office/drawing/2014/main" id="{F1410A59-5950-FCFC-0900-DFEE6A2E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55" y="3212022"/>
            <a:ext cx="5199144" cy="29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292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ko-K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ctrlP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ko-KR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altLang="ko-KR" b="0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+mn-ea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  <a:r>
                  <a:rPr lang="ko-KR" altLang="en-US" dirty="0">
                    <a:latin typeface="+mn-ea"/>
                  </a:rPr>
                  <a:t>조건으로 주어졌을 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부터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까지의 확률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ko-KR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  ⋯  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2924519"/>
              </a:xfrm>
              <a:prstGeom prst="rect">
                <a:avLst/>
              </a:prstGeom>
              <a:blipFill>
                <a:blip r:embed="rId4"/>
                <a:stretch>
                  <a:fillRect l="-566" t="-5417" b="-4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89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4348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ko-K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altLang="ko-KR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rgbClr val="7030A0"/>
                    </a:solidFill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: Gaussian Distribution(=</a:t>
                </a:r>
                <a:r>
                  <a:rPr lang="ko-KR" altLang="en-US" dirty="0">
                    <a:latin typeface="+mn-ea"/>
                  </a:rPr>
                  <a:t>정규 분포</a:t>
                </a:r>
                <a:r>
                  <a:rPr lang="en-US" altLang="ko-KR" dirty="0">
                    <a:latin typeface="+mn-ea"/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>
                    <a:latin typeface="+mn-ea"/>
                  </a:rPr>
                  <a:t> : </a:t>
                </a:r>
                <a:r>
                  <a:rPr lang="ko-KR" altLang="en-US" dirty="0">
                    <a:latin typeface="+mn-ea"/>
                  </a:rPr>
                  <a:t>노이즈의 주입 정도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</a:rPr>
                  <a:t>평균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dirty="0">
                    <a:latin typeface="+mn-ea"/>
                  </a:rPr>
                  <a:t>	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 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직전 과거 상태에서 아주 약간의 노이즈만큼 변경됐다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.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</a:rPr>
                  <a:t>분산</a:t>
                </a:r>
                <a:r>
                  <a:rPr lang="ko-KR" altLang="en-US" dirty="0">
                    <a:solidFill>
                      <a:schemeClr val="tx1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ko-KR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+mn-ea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4348370"/>
              </a:xfrm>
              <a:prstGeom prst="rect">
                <a:avLst/>
              </a:prstGeom>
              <a:blipFill>
                <a:blip r:embed="rId3"/>
                <a:stretch>
                  <a:fillRect l="-566" t="-3641" b="-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59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Reparameterization Trick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2833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</a:rPr>
                  <a:t>Gaussian Distribution</a:t>
                </a:r>
                <a:r>
                  <a:rPr lang="ko-KR" altLang="en-US" dirty="0">
                    <a:latin typeface="+mn-ea"/>
                  </a:rPr>
                  <a:t>은 평균과 분산으로 이루어져 있어 미분할 수 없다</a:t>
                </a:r>
                <a:r>
                  <a:rPr lang="en-US" altLang="ko-KR" dirty="0">
                    <a:latin typeface="+mn-ea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ko-KR" dirty="0">
                    <a:latin typeface="+mn-ea"/>
                  </a:rPr>
                  <a:t>	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 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딥러닝 학습 불가 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(</a:t>
                </a:r>
                <a:r>
                  <a:rPr lang="ko-KR" altLang="en-US" dirty="0" err="1">
                    <a:latin typeface="+mn-ea"/>
                    <a:sym typeface="Wingdings" panose="05000000000000000000" pitchFamily="2" charset="2"/>
                  </a:rPr>
                  <a:t>역전파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X)</a:t>
                </a:r>
              </a:p>
              <a:p>
                <a:pPr>
                  <a:lnSpc>
                    <a:spcPct val="200000"/>
                  </a:lnSpc>
                </a:pPr>
                <a:endParaRPr lang="en-US" altLang="ko-KR" dirty="0">
                  <a:latin typeface="+mn-ea"/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미분할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수 있도록 평균과 분산을 이용한 식을 사용</a:t>
                </a:r>
                <a:endParaRPr lang="en-US" altLang="ko-KR" dirty="0">
                  <a:latin typeface="+mn-ea"/>
                  <a:sym typeface="Wingdings" panose="05000000000000000000" pitchFamily="2" charset="2"/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z =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endParaRPr lang="en-US" altLang="ko-KR" dirty="0">
                  <a:latin typeface="+mn-ea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2833533"/>
              </a:xfrm>
              <a:prstGeom prst="rect">
                <a:avLst/>
              </a:prstGeom>
              <a:blipFill>
                <a:blip r:embed="rId3"/>
                <a:stretch>
                  <a:fillRect l="-566" b="-4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28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&amp; Reverse 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112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/>
                  <a:t>노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이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즈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에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서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원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본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사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진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으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로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복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원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시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키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라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하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면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당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연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히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바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로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복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원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시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킬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수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없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다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/>
                  <a:t>그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러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므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로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  <a:r>
                  <a:rPr lang="ko-KR" altLang="en-US" dirty="0">
                    <a:latin typeface="+mn-ea"/>
                  </a:rPr>
                  <a:t>를 바로 알 수는 없다</a:t>
                </a:r>
                <a:r>
                  <a:rPr lang="en-US" altLang="ko-KR" dirty="0">
                    <a:latin typeface="+mn-ea"/>
                  </a:rPr>
                  <a:t>. 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 Reverse Process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를 학습해야 한다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.</a:t>
                </a:r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1122551"/>
              </a:xfrm>
              <a:prstGeom prst="rect">
                <a:avLst/>
              </a:prstGeom>
              <a:blipFill>
                <a:blip r:embed="rId3"/>
                <a:stretch>
                  <a:fillRect l="-453" b="-86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BBFFDC8F-9DAE-8DAE-AD30-A668B161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823" y="3299563"/>
            <a:ext cx="6783052" cy="26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Reverse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1699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완전한 노이즈 이미지에서 점차 노이즈를 제거하며 새로 데이터를 만드는 과정</a:t>
                </a:r>
                <a:endParaRPr lang="en-US" altLang="ko-KR" b="0" i="1" dirty="0">
                  <a:solidFill>
                    <a:schemeClr val="tx1"/>
                  </a:solidFill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ko-KR" alt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ko-KR" alt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/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+mn-ea"/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1699953"/>
              </a:xfrm>
              <a:prstGeom prst="rect">
                <a:avLst/>
              </a:prstGeom>
              <a:blipFill>
                <a:blip r:embed="rId3"/>
                <a:stretch>
                  <a:fillRect l="-566" b="-7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CE098776-644F-31C0-CAB5-05F06CE80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078" y="3718058"/>
            <a:ext cx="8268542" cy="15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1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목차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Diffusion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Likelihood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MLE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정보 엔트로피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&amp;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교차 엔트로피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KL-Divergence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Markov Chain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>
                <a:latin typeface="+mn-ea"/>
                <a:cs typeface="Arial" panose="020B0604020202020204" pitchFamily="34" charset="0"/>
              </a:rPr>
              <a:t>Forward Process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>
                <a:latin typeface="+mn-ea"/>
                <a:cs typeface="Arial" panose="020B0604020202020204" pitchFamily="34" charset="0"/>
              </a:rPr>
              <a:t>Reverse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Process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42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iffusion Models Made Easy. Understanding the Basics of Denoising… | by J.  Rafid Siddiqui, PhD | Towards Data Science">
            <a:extLst>
              <a:ext uri="{FF2B5EF4-FFF2-40B4-BE49-F238E27FC236}">
                <a16:creationId xmlns:a16="http://schemas.microsoft.com/office/drawing/2014/main" id="{4D5CB449-80C3-157F-C3B8-F454A89A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55" y="3737537"/>
            <a:ext cx="5199144" cy="29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Reverse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283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ko-KR" altLang="en-US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ko-KR" alt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ko-KR" alt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/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+mn-ea"/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solidFill>
                    <a:schemeClr val="tx1"/>
                  </a:solidFill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altLang="ko-K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+mn-ea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</a:rPr>
                  <a:t>부터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ko-KR" altLang="en-US" i="1" dirty="0">
                        <a:latin typeface="Cambria Math" panose="02040503050406030204" pitchFamily="18" charset="0"/>
                      </a:rPr>
                      <m:t>까</m:t>
                    </m:r>
                  </m:oMath>
                </a14:m>
                <a:r>
                  <a:rPr lang="ko-KR" altLang="en-US" dirty="0">
                    <a:latin typeface="+mn-ea"/>
                  </a:rPr>
                  <a:t>지의 확률을 최대화하는 파라미터</a:t>
                </a:r>
                <a:r>
                  <a:rPr lang="en-US" altLang="ko-KR" dirty="0">
                    <a:latin typeface="+mn-ea"/>
                  </a:rPr>
                  <a:t>(</a:t>
                </a:r>
                <a:r>
                  <a:rPr lang="ko-KR" altLang="en-US" dirty="0">
                    <a:latin typeface="+mn-ea"/>
                  </a:rPr>
                  <a:t>𝜃</a:t>
                </a:r>
                <a:r>
                  <a:rPr lang="en-US" altLang="ko-KR" dirty="0">
                    <a:latin typeface="+mn-ea"/>
                  </a:rPr>
                  <a:t>)</a:t>
                </a:r>
                <a:r>
                  <a:rPr lang="ko-KR" altLang="en-US" dirty="0">
                    <a:latin typeface="+mn-ea"/>
                  </a:rPr>
                  <a:t>를 찾음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ko-KR" altLang="en-US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∙   ⋯   ∙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2831609"/>
              </a:xfrm>
              <a:prstGeom prst="rect">
                <a:avLst/>
              </a:prstGeom>
              <a:blipFill>
                <a:blip r:embed="rId4"/>
                <a:stretch>
                  <a:fillRect l="-566" t="-7742" b="-40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31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Reverse</a:t>
            </a: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281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ko-KR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ko-KR" i="1" dirty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altLang="ko-K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/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  <m:r>
                      <m:rPr>
                        <m:nor/>
                      </m:rPr>
                      <a:rPr lang="en-US" altLang="ko-KR" dirty="0">
                        <a:solidFill>
                          <a:srgbClr val="7030A0"/>
                        </a:solidFill>
                        <a:latin typeface="+mn-ea"/>
                      </a:rPr>
                      <m:t>)</m:t>
                    </m:r>
                  </m:oMath>
                </a14:m>
                <a:endParaRPr lang="en-US" altLang="ko-KR" dirty="0">
                  <a:solidFill>
                    <a:srgbClr val="7030A0"/>
                  </a:solidFill>
                  <a:latin typeface="+mn-ea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ko-KR" dirty="0">
                  <a:solidFill>
                    <a:srgbClr val="7030A0"/>
                  </a:solidFill>
                  <a:latin typeface="+mn-ea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ko-KR" alt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/>
                          <m:e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  <m:r>
                      <m:rPr>
                        <m:nor/>
                      </m:rPr>
                      <a:rPr lang="en-US" altLang="ko-KR" dirty="0">
                        <a:solidFill>
                          <a:srgbClr val="7030A0"/>
                        </a:solidFill>
                        <a:latin typeface="+mn-ea"/>
                      </a:rPr>
                      <m:t>)</m:t>
                    </m:r>
                  </m:oMath>
                </a14:m>
                <a:r>
                  <a:rPr lang="en-US" altLang="ko-KR" dirty="0">
                    <a:solidFill>
                      <a:srgbClr val="7030A0"/>
                    </a:solidFill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: Gaussian Distribution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</a:rPr>
                  <a:t>평균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dirty="0"/>
                  <a:t>  </a:t>
                </a:r>
                <a:r>
                  <a:rPr lang="en-US" altLang="ko-KR" dirty="0">
                    <a:sym typeface="Wingdings" panose="05000000000000000000" pitchFamily="2" charset="2"/>
                  </a:rPr>
                  <a:t> </a:t>
                </a:r>
                <a:r>
                  <a:rPr lang="ko-KR" altLang="en-US" dirty="0">
                    <a:sym typeface="Wingdings" panose="05000000000000000000" pitchFamily="2" charset="2"/>
                  </a:rPr>
                  <a:t>학습해야 함</a:t>
                </a:r>
                <a:endParaRPr lang="en-US" altLang="ko-KR" dirty="0"/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</a:rPr>
                  <a:t>분산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ko-KR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/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ko-KR" dirty="0"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  <a:sym typeface="Wingdings" panose="05000000000000000000" pitchFamily="2" charset="2"/>
                  </a:rPr>
                  <a:t> </a:t>
                </a:r>
                <a:r>
                  <a:rPr lang="ko-KR" altLang="en-US" dirty="0">
                    <a:latin typeface="+mn-ea"/>
                    <a:sym typeface="Wingdings" panose="05000000000000000000" pitchFamily="2" charset="2"/>
                  </a:rPr>
                  <a:t>학습해야 함</a:t>
                </a:r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DCE714-BCFE-4B19-A46E-EAD096AC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2811795"/>
              </a:xfrm>
              <a:prstGeom prst="rect">
                <a:avLst/>
              </a:prstGeom>
              <a:blipFill>
                <a:blip r:embed="rId3"/>
                <a:stretch>
                  <a:fillRect l="-566" t="-8225" b="-23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6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Loss          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CE714-BCFE-4B19-A46E-EAD096ACCE32}"/>
              </a:ext>
            </a:extLst>
          </p:cNvPr>
          <p:cNvSpPr txBox="1"/>
          <p:nvPr/>
        </p:nvSpPr>
        <p:spPr>
          <a:xfrm>
            <a:off x="847724" y="1782286"/>
            <a:ext cx="10763251" cy="166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dirty="0">
              <a:latin typeface="+mn-ea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</a:rPr>
              <a:t>다음 세미나 시간 때 이어서 진행하도록 하겠습니다</a:t>
            </a:r>
            <a:r>
              <a:rPr lang="en-US" altLang="ko-KR" dirty="0">
                <a:latin typeface="+mn-ea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459B18-C0BB-3462-A0A1-F7AB9DC3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97" y="1917965"/>
            <a:ext cx="9732329" cy="9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확산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(diffusion)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물리학적 측면에서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액체나 기체에 다른 물질이 섞여 </a:t>
            </a:r>
            <a:r>
              <a:rPr lang="ko-KR" altLang="en-US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조금씩 번져가다가 일률적인 농도로 바뀌는 현상</a:t>
            </a:r>
            <a:endParaRPr lang="ko-KR" altLang="en-US" u="sng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52" name="Picture 4" descr="What is Diffusion? - GeeksforGeeks">
            <a:extLst>
              <a:ext uri="{FF2B5EF4-FFF2-40B4-BE49-F238E27FC236}">
                <a16:creationId xmlns:a16="http://schemas.microsoft.com/office/drawing/2014/main" id="{10631A7E-7166-9916-F94E-220A4BE5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47" y="2411690"/>
            <a:ext cx="6401105" cy="35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0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C944D1-4B08-EA88-55D6-87530BD3D08C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 Overview</a:t>
            </a:r>
          </a:p>
          <a:p>
            <a:r>
              <a:rPr lang="en-US" altLang="ko-KR" dirty="0">
                <a:latin typeface="+mn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+mn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n-ea"/>
            </a:endParaRPr>
          </a:p>
          <a:p>
            <a:endParaRPr lang="en-US" altLang="ko-KR" sz="25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4098" name="Picture 2" descr="Improving Diffusion Models as an Alternative To GANs, Part 1 | NVIDIA  Technical Blog">
            <a:extLst>
              <a:ext uri="{FF2B5EF4-FFF2-40B4-BE49-F238E27FC236}">
                <a16:creationId xmlns:a16="http://schemas.microsoft.com/office/drawing/2014/main" id="{BAB4671E-E548-77DA-2957-C0D3BCFEC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5" y="3153333"/>
            <a:ext cx="10252349" cy="26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8E17C-31D8-2CC9-7F04-1BF3E2D0D16F}"/>
              </a:ext>
            </a:extLst>
          </p:cNvPr>
          <p:cNvSpPr txBox="1"/>
          <p:nvPr/>
        </p:nvSpPr>
        <p:spPr>
          <a:xfrm>
            <a:off x="847724" y="1782286"/>
            <a:ext cx="1076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노이즈를 조금씩 여러 번 주는 </a:t>
            </a:r>
            <a:r>
              <a:rPr lang="en-US" altLang="ko-KR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Forward Diffusion Process</a:t>
            </a:r>
          </a:p>
          <a:p>
            <a:pPr marL="285750" indent="-285750">
              <a:buFontTx/>
              <a:buChar char="-"/>
            </a:pPr>
            <a:endParaRPr lang="en-US" altLang="ko-KR" u="sng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완전한 노이즈 이미지에서 데이터를 만드는 </a:t>
            </a:r>
            <a:r>
              <a:rPr lang="en-US" altLang="ko-KR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Reverse Denoising Process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A74B079-9625-3F08-8BD1-D5DDF3D52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94" y="1796280"/>
            <a:ext cx="4338115" cy="326544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Likelihood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7011515" cy="405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확률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특정한 값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(x)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확률 분포 함수에 대입했을 때의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y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값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대수적 정의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>
                <a:latin typeface="+mn-ea"/>
                <a:cs typeface="Arial" panose="020B0604020202020204" pitchFamily="34" charset="0"/>
              </a:rPr>
              <a:t>가능도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(=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우도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) : 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특정한 값이 관측되었을 때 이 값이 어떠한 확률 분포에서 나왔는지에 대한 확률</a:t>
            </a: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예시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쥐 몸무게에 대한 확률 분포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쥐가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34g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이라고 관측되었을 때 정규분포에서 관측될 확률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N(34, 2.5)</a:t>
            </a:r>
            <a:r>
              <a:rPr lang="ko-KR" altLang="en-US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에서 관측될 확률 </a:t>
            </a:r>
            <a:r>
              <a:rPr lang="en-US" altLang="ko-KR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&gt; N(32, 2.5)</a:t>
            </a:r>
            <a:r>
              <a:rPr lang="ko-KR" altLang="en-US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에서 관측될 확률</a:t>
            </a:r>
            <a:endParaRPr lang="en-US" altLang="ko-KR" u="sng" dirty="0">
              <a:solidFill>
                <a:srgbClr val="FF0000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즉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전자의 확률분포에서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34g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쥐가 발견될 가능성이 더 높다고 생각 할 수 있음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MLE(Maximum Likelihood Estimation)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843110-3217-A02E-6281-5C7A64CF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64" y="2813337"/>
            <a:ext cx="5659325" cy="30533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5C76A6C-B33F-2F18-0500-66BED69E6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92" y="2956849"/>
            <a:ext cx="5659326" cy="2909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BF59B-B61F-9480-5D12-E430B18A4111}"/>
              </a:ext>
            </a:extLst>
          </p:cNvPr>
          <p:cNvSpPr txBox="1"/>
          <p:nvPr/>
        </p:nvSpPr>
        <p:spPr>
          <a:xfrm>
            <a:off x="419100" y="1325741"/>
            <a:ext cx="92461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최대 우도 추정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00210-9810-76E5-BD37-4DAF6A4785B9}"/>
              </a:ext>
            </a:extLst>
          </p:cNvPr>
          <p:cNvSpPr txBox="1"/>
          <p:nvPr/>
        </p:nvSpPr>
        <p:spPr>
          <a:xfrm>
            <a:off x="847724" y="1782286"/>
            <a:ext cx="1076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i="0" dirty="0" err="1">
                <a:solidFill>
                  <a:srgbClr val="000000"/>
                </a:solidFill>
                <a:effectLst/>
                <a:latin typeface="+mn-ea"/>
              </a:rPr>
              <a:t>관측값에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+mn-ea"/>
              </a:rPr>
              <a:t> 대한 가능도가 최대가 되게 하는 분포를 찾는 과정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0000"/>
                </a:solidFill>
                <a:latin typeface="+mn-ea"/>
                <a:sym typeface="Wingdings" panose="05000000000000000000" pitchFamily="2" charset="2"/>
              </a:rPr>
              <a:t>데이터의 분포를 가장 유사하게 맞추기 위함</a:t>
            </a: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489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75728-3B09-DFF1-FE4A-8C0DACD8B124}"/>
              </a:ext>
            </a:extLst>
          </p:cNvPr>
          <p:cNvSpPr txBox="1"/>
          <p:nvPr/>
        </p:nvSpPr>
        <p:spPr>
          <a:xfrm>
            <a:off x="419100" y="1325741"/>
            <a:ext cx="92461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정보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정보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A6537-4F60-8145-1ADA-70266A2A5B04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정보 이론에서의 정보는 놀람의 정도라고 표현 할 수 있음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.</a:t>
                </a:r>
                <a:endParaRPr lang="en-US" altLang="ko-KR" i="0" dirty="0">
                  <a:solidFill>
                    <a:srgbClr val="000000"/>
                  </a:solidFill>
                  <a:effectLst/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i="0" dirty="0">
                  <a:solidFill>
                    <a:srgbClr val="000000"/>
                  </a:solidFill>
                  <a:effectLst/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예상하지 못한 데이터에서 더 큰 가치를 가진다</a:t>
                </a:r>
                <a:r>
                  <a:rPr lang="en-US" altLang="ko-KR" i="0" dirty="0">
                    <a:solidFill>
                      <a:srgbClr val="000000"/>
                    </a:solidFill>
                    <a:effectLst/>
                    <a:latin typeface="+mn-ea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i="0" dirty="0">
                  <a:solidFill>
                    <a:srgbClr val="000000"/>
                  </a:solidFill>
                  <a:effectLst/>
                  <a:latin typeface="+mn-ea"/>
                </a:endParaRPr>
              </a:p>
              <a:p>
                <a:r>
                  <a:rPr lang="en-US" altLang="ko-KR" dirty="0">
                    <a:solidFill>
                      <a:srgbClr val="000000"/>
                    </a:solidFill>
                    <a:latin typeface="+mn-ea"/>
                    <a:sym typeface="Wingdings" panose="05000000000000000000" pitchFamily="2" charset="2"/>
                  </a:rPr>
                  <a:t>	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</a:rPr>
                  <a:t>즉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,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</a:rPr>
                  <a:t>데이터가 나올 확률이 낮을 수록 정보량의 값이 커진다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.</a:t>
                </a:r>
                <a:endParaRPr lang="en-US" altLang="ko-KR" i="0" dirty="0">
                  <a:solidFill>
                    <a:srgbClr val="000000"/>
                  </a:solidFill>
                  <a:effectLst/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rgbClr val="000000"/>
                  </a:solidFill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정보량</a:t>
                </a:r>
                <a:endParaRPr lang="en-US" altLang="ko-KR" dirty="0">
                  <a:solidFill>
                    <a:srgbClr val="000000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b="0" dirty="0">
                    <a:solidFill>
                      <a:srgbClr val="000000"/>
                    </a:solidFill>
                    <a:effectLst/>
                    <a:latin typeface="+mn-ea"/>
                  </a:rPr>
                  <a:t>	nat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i="0" dirty="0">
                    <a:solidFill>
                      <a:srgbClr val="000000"/>
                    </a:solidFill>
                    <a:effectLst/>
                    <a:latin typeface="+mn-ea"/>
                  </a:rPr>
                  <a:t>	bit(Shannon)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A6537-4F60-8145-1ADA-70266A2A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3416320"/>
              </a:xfrm>
              <a:prstGeom prst="rect">
                <a:avLst/>
              </a:prstGeom>
              <a:blipFill>
                <a:blip r:embed="rId3"/>
                <a:stretch>
                  <a:fillRect l="-566" t="-1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정보이론의 기초 | 계량투자 실험실">
            <a:extLst>
              <a:ext uri="{FF2B5EF4-FFF2-40B4-BE49-F238E27FC236}">
                <a16:creationId xmlns:a16="http://schemas.microsoft.com/office/drawing/2014/main" id="{2D3C1726-5848-CA70-BFEF-9DBE5973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35" y="1489186"/>
            <a:ext cx="3510140" cy="38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75728-3B09-DFF1-FE4A-8C0DACD8B124}"/>
              </a:ext>
            </a:extLst>
          </p:cNvPr>
          <p:cNvSpPr txBox="1"/>
          <p:nvPr/>
        </p:nvSpPr>
        <p:spPr>
          <a:xfrm>
            <a:off x="419100" y="1325741"/>
            <a:ext cx="92461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정보 엔트로피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정보 엔트로피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&amp;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교차 엔트로피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A6537-4F60-8145-1ADA-70266A2A5B04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203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엔트로피 </a:t>
                </a:r>
                <a:r>
                  <a:rPr lang="en-US" altLang="ko-KR" i="0" dirty="0">
                    <a:solidFill>
                      <a:srgbClr val="000000"/>
                    </a:solidFill>
                    <a:effectLst/>
                    <a:latin typeface="+mn-ea"/>
                  </a:rPr>
                  <a:t>: </a:t>
                </a: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불확실성의 측정</a:t>
                </a:r>
                <a:endParaRPr lang="en-US" altLang="ko-KR" i="0" dirty="0">
                  <a:solidFill>
                    <a:srgbClr val="000000"/>
                  </a:solidFill>
                  <a:effectLst/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i="0" dirty="0">
                  <a:solidFill>
                    <a:srgbClr val="000000"/>
                  </a:solidFill>
                  <a:effectLst/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정보 엔트로피 </a:t>
                </a:r>
                <a:r>
                  <a:rPr lang="en-US" altLang="ko-KR" i="0" dirty="0">
                    <a:solidFill>
                      <a:srgbClr val="000000"/>
                    </a:solidFill>
                    <a:effectLst/>
                    <a:latin typeface="+mn-ea"/>
                  </a:rPr>
                  <a:t>: </a:t>
                </a: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모든 사건 정보량의 </a:t>
                </a:r>
                <a:r>
                  <a:rPr lang="ko-KR" altLang="en-US" i="0" dirty="0" err="1">
                    <a:solidFill>
                      <a:srgbClr val="000000"/>
                    </a:solidFill>
                    <a:effectLst/>
                    <a:latin typeface="+mn-ea"/>
                  </a:rPr>
                  <a:t>기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+mn-ea"/>
                  </a:rPr>
                  <a:t>댓</a:t>
                </a:r>
                <a:r>
                  <a:rPr lang="ko-KR" altLang="en-US" i="0" dirty="0" err="1">
                    <a:solidFill>
                      <a:srgbClr val="000000"/>
                    </a:solidFill>
                    <a:effectLst/>
                    <a:latin typeface="+mn-ea"/>
                  </a:rPr>
                  <a:t>값</a:t>
                </a:r>
                <a:r>
                  <a:rPr lang="en-US" altLang="ko-KR" i="0" dirty="0">
                    <a:solidFill>
                      <a:srgbClr val="000000"/>
                    </a:solidFill>
                    <a:effectLst/>
                    <a:latin typeface="+mn-ea"/>
                  </a:rPr>
                  <a:t>(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</a:rPr>
                  <a:t>평균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rgbClr val="000000"/>
                  </a:solidFill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</a:rPr>
                  <a:t>모든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</a:rPr>
                  <a:t>결과가 비슷한 확률을 가질 때 가장 큰 정보 엔트로피 값을 가진다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</a:rPr>
                  <a:t>.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A6537-4F60-8145-1ADA-70266A2A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2032351"/>
              </a:xfrm>
              <a:prstGeom prst="rect">
                <a:avLst/>
              </a:prstGeom>
              <a:blipFill>
                <a:blip r:embed="rId3"/>
                <a:stretch>
                  <a:fillRect l="-566" t="-2695" b="-32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C351B3-E7DC-EA13-6F84-5951B09F02CC}"/>
              </a:ext>
            </a:extLst>
          </p:cNvPr>
          <p:cNvSpPr txBox="1"/>
          <p:nvPr/>
        </p:nvSpPr>
        <p:spPr>
          <a:xfrm>
            <a:off x="419100" y="4055584"/>
            <a:ext cx="92461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교차 엔트로피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598C2-4435-0AEE-5656-6D732368570A}"/>
                  </a:ext>
                </a:extLst>
              </p:cNvPr>
              <p:cNvSpPr txBox="1"/>
              <p:nvPr/>
            </p:nvSpPr>
            <p:spPr>
              <a:xfrm>
                <a:off x="847724" y="4512129"/>
                <a:ext cx="107632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i="0" dirty="0">
                    <a:solidFill>
                      <a:srgbClr val="000000"/>
                    </a:solidFill>
                    <a:effectLst/>
                    <a:latin typeface="+mn-ea"/>
                  </a:rPr>
                  <a:t>같은 확률변수에 대해 정의되어 있는 두 확률분포의 차이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[−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598C2-4435-0AEE-5656-6D7323685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4512129"/>
                <a:ext cx="10763251" cy="923330"/>
              </a:xfrm>
              <a:prstGeom prst="rect">
                <a:avLst/>
              </a:prstGeom>
              <a:blipFill>
                <a:blip r:embed="rId4"/>
                <a:stretch>
                  <a:fillRect l="-566" t="-5921" b="-74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6E8ED27F-8387-7E2B-6614-DA28F393D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88" y="1836484"/>
            <a:ext cx="1810590" cy="9242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2071AC-855C-8C34-2B33-031A955C5866}"/>
              </a:ext>
            </a:extLst>
          </p:cNvPr>
          <p:cNvSpPr txBox="1"/>
          <p:nvPr/>
        </p:nvSpPr>
        <p:spPr>
          <a:xfrm>
            <a:off x="9702845" y="1446527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+mn-ea"/>
              </a:rPr>
              <a:t>기댓값</a:t>
            </a:r>
            <a:endParaRPr lang="ko-KR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B3EBED-CFD2-68DC-02E9-DA172870D33A}"/>
                  </a:ext>
                </a:extLst>
              </p:cNvPr>
              <p:cNvSpPr txBox="1"/>
              <p:nvPr/>
            </p:nvSpPr>
            <p:spPr>
              <a:xfrm>
                <a:off x="9259278" y="3451980"/>
                <a:ext cx="2173010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B3EBED-CFD2-68DC-02E9-DA172870D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78" y="3451980"/>
                <a:ext cx="2173010" cy="36933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7036BEC-B846-6C33-E6FB-FE5DE6C4802E}"/>
              </a:ext>
            </a:extLst>
          </p:cNvPr>
          <p:cNvSpPr txBox="1"/>
          <p:nvPr/>
        </p:nvSpPr>
        <p:spPr>
          <a:xfrm>
            <a:off x="9702845" y="3095531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n-ea"/>
              </a:rPr>
              <a:t>정보량</a:t>
            </a:r>
          </a:p>
        </p:txBody>
      </p:sp>
    </p:spTree>
    <p:extLst>
      <p:ext uri="{BB962C8B-B14F-4D97-AF65-F5344CB8AC3E}">
        <p14:creationId xmlns:p14="http://schemas.microsoft.com/office/powerpoint/2010/main" val="355382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75728-3B09-DFF1-FE4A-8C0DACD8B124}"/>
              </a:ext>
            </a:extLst>
          </p:cNvPr>
          <p:cNvSpPr txBox="1"/>
          <p:nvPr/>
        </p:nvSpPr>
        <p:spPr>
          <a:xfrm>
            <a:off x="419100" y="1325741"/>
            <a:ext cx="92461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KLD (</a:t>
            </a:r>
            <a:r>
              <a:rPr lang="en-US" altLang="ko-KR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Kullback-Leibler</a:t>
            </a: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divergence)</a:t>
            </a:r>
            <a:endParaRPr lang="en-US" altLang="ko-KR" sz="2500" b="1" dirty="0">
              <a:latin typeface="+mj-ea"/>
              <a:ea typeface="+mj-ea"/>
            </a:endParaRPr>
          </a:p>
          <a:p>
            <a:endParaRPr lang="en-US" altLang="ko-KR" sz="25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KL-divergence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A6537-4F60-8145-1ADA-70266A2A5B04}"/>
                  </a:ext>
                </a:extLst>
              </p:cNvPr>
              <p:cNvSpPr txBox="1"/>
              <p:nvPr/>
            </p:nvSpPr>
            <p:spPr>
              <a:xfrm>
                <a:off x="847724" y="1782286"/>
                <a:ext cx="10763251" cy="355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</a:rPr>
                  <a:t>두 확률분포의 엔트로피 차이를 계산할 때 사용하는 함수</a:t>
                </a:r>
                <a:endParaRPr lang="en-US" altLang="ko-KR" dirty="0">
                  <a:solidFill>
                    <a:srgbClr val="000000"/>
                  </a:solidFill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b="0" dirty="0">
                    <a:latin typeface="+mn-ea"/>
                  </a:rPr>
                  <a:t>교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차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엔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트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로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+mn-ea"/>
                  </a:rPr>
                  <a:t>	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nary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altLang="ko-KR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+mn-ea"/>
                  </a:rPr>
                  <a:t>	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ko-K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altLang="ko-KR" dirty="0">
                  <a:latin typeface="+mn-ea"/>
                </a:endParaRPr>
              </a:p>
              <a:p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>
                    <a:latin typeface="+mn-ea"/>
                  </a:rPr>
                  <a:t>KL-divergence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altLang="ko-KR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+mn-ea"/>
                </a:endParaRPr>
              </a:p>
              <a:p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A6537-4F60-8145-1ADA-70266A2A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1782286"/>
                <a:ext cx="10763251" cy="3555076"/>
              </a:xfrm>
              <a:prstGeom prst="rect">
                <a:avLst/>
              </a:prstGeom>
              <a:blipFill>
                <a:blip r:embed="rId3"/>
                <a:stretch>
                  <a:fillRect l="-566" t="-1541" b="-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359BE99-3296-4970-6915-8E0ABF36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017202"/>
            <a:ext cx="3063040" cy="424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3BAD58-D49C-0D97-7852-BCEA64350B39}"/>
              </a:ext>
            </a:extLst>
          </p:cNvPr>
          <p:cNvSpPr txBox="1"/>
          <p:nvPr/>
        </p:nvSpPr>
        <p:spPr>
          <a:xfrm>
            <a:off x="9149361" y="1579209"/>
            <a:ext cx="18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n-ea"/>
              </a:rPr>
              <a:t>정보 엔트로피</a:t>
            </a:r>
          </a:p>
        </p:txBody>
      </p:sp>
      <p:pic>
        <p:nvPicPr>
          <p:cNvPr id="17412" name="Picture 4" descr="KL Divergence | Datumorphism | L Ma">
            <a:extLst>
              <a:ext uri="{FF2B5EF4-FFF2-40B4-BE49-F238E27FC236}">
                <a16:creationId xmlns:a16="http://schemas.microsoft.com/office/drawing/2014/main" id="{483C4052-B348-E85B-C9D8-EE90A5AF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08" y="3287054"/>
            <a:ext cx="5569332" cy="34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2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10171</TotalTime>
  <Words>931</Words>
  <Application>Microsoft Office PowerPoint</Application>
  <PresentationFormat>와이드스크린</PresentationFormat>
  <Paragraphs>260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Denoising Diffusion Probabilistic Models - 1</vt:lpstr>
      <vt:lpstr>목차</vt:lpstr>
      <vt:lpstr>Diffusion</vt:lpstr>
      <vt:lpstr>Diffusion Model</vt:lpstr>
      <vt:lpstr>Likelihood</vt:lpstr>
      <vt:lpstr>MLE(Maximum Likelihood Estimation)</vt:lpstr>
      <vt:lpstr>정보</vt:lpstr>
      <vt:lpstr>정보 엔트로피 &amp; 교차 엔트로피</vt:lpstr>
      <vt:lpstr>KL-divergence</vt:lpstr>
      <vt:lpstr>Markov Chain</vt:lpstr>
      <vt:lpstr>Markov Chain</vt:lpstr>
      <vt:lpstr>Markov Chain</vt:lpstr>
      <vt:lpstr>Diffusion Model</vt:lpstr>
      <vt:lpstr>Diffusion Model</vt:lpstr>
      <vt:lpstr>Diffusion Model</vt:lpstr>
      <vt:lpstr>Diffusion Model</vt:lpstr>
      <vt:lpstr>Diffusion Model</vt:lpstr>
      <vt:lpstr>Diffusion Model</vt:lpstr>
      <vt:lpstr>Diffusion Model</vt:lpstr>
      <vt:lpstr>Diffusion Model</vt:lpstr>
      <vt:lpstr>Diffusion Model</vt:lpstr>
      <vt:lpstr>Diffusion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KIM JEONG HYO</cp:lastModifiedBy>
  <cp:revision>303</cp:revision>
  <dcterms:created xsi:type="dcterms:W3CDTF">2020-01-31T06:40:47Z</dcterms:created>
  <dcterms:modified xsi:type="dcterms:W3CDTF">2023-01-05T09:10:35Z</dcterms:modified>
</cp:coreProperties>
</file>