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7"/>
  </p:notesMasterIdLst>
  <p:sldIdLst>
    <p:sldId id="258" r:id="rId2"/>
    <p:sldId id="365" r:id="rId3"/>
    <p:sldId id="362" r:id="rId4"/>
    <p:sldId id="387" r:id="rId5"/>
    <p:sldId id="388" r:id="rId6"/>
    <p:sldId id="389" r:id="rId7"/>
    <p:sldId id="390" r:id="rId8"/>
    <p:sldId id="370" r:id="rId9"/>
    <p:sldId id="392" r:id="rId10"/>
    <p:sldId id="393" r:id="rId11"/>
    <p:sldId id="394" r:id="rId12"/>
    <p:sldId id="396" r:id="rId13"/>
    <p:sldId id="395" r:id="rId14"/>
    <p:sldId id="397" r:id="rId15"/>
    <p:sldId id="39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제목 없는 구역" id="{E266661B-B5D9-4969-941A-38895954B425}">
          <p14:sldIdLst>
            <p14:sldId id="258"/>
            <p14:sldId id="365"/>
            <p14:sldId id="362"/>
            <p14:sldId id="387"/>
            <p14:sldId id="388"/>
            <p14:sldId id="389"/>
            <p14:sldId id="390"/>
            <p14:sldId id="370"/>
            <p14:sldId id="392"/>
            <p14:sldId id="393"/>
            <p14:sldId id="394"/>
            <p14:sldId id="396"/>
            <p14:sldId id="395"/>
            <p14:sldId id="397"/>
            <p14:sldId id="39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문 기렴" initials="문기" lastIdx="1" clrIdx="0">
    <p:extLst>
      <p:ext uri="{19B8F6BF-5375-455C-9EA6-DF929625EA0E}">
        <p15:presenceInfo xmlns:p15="http://schemas.microsoft.com/office/powerpoint/2012/main" userId="0a84f5e582197ce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FFFF"/>
    <a:srgbClr val="FFD9B3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FDA72F-904D-45FF-8DEE-EB0FBCACB640}" v="2278" dt="2023-02-01T17:40:58.1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54" autoAdjust="0"/>
    <p:restoredTop sz="62941" autoAdjust="0"/>
  </p:normalViewPr>
  <p:slideViewPr>
    <p:cSldViewPr snapToGrid="0">
      <p:cViewPr varScale="1">
        <p:scale>
          <a:sx n="71" d="100"/>
          <a:sy n="71" d="100"/>
        </p:scale>
        <p:origin x="18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 JEONG HYO" userId="d999bd0ffda0c3cb" providerId="LiveId" clId="{E0FDA72F-904D-45FF-8DEE-EB0FBCACB640}"/>
    <pc:docChg chg="undo redo custSel addSld delSld modSld sldOrd modSection">
      <pc:chgData name="KIM JEONG HYO" userId="d999bd0ffda0c3cb" providerId="LiveId" clId="{E0FDA72F-904D-45FF-8DEE-EB0FBCACB640}" dt="2023-02-01T17:40:52.770" v="10931" actId="20577"/>
      <pc:docMkLst>
        <pc:docMk/>
      </pc:docMkLst>
      <pc:sldChg chg="modSp mod">
        <pc:chgData name="KIM JEONG HYO" userId="d999bd0ffda0c3cb" providerId="LiveId" clId="{E0FDA72F-904D-45FF-8DEE-EB0FBCACB640}" dt="2023-01-31T05:54:53.193" v="17" actId="20577"/>
        <pc:sldMkLst>
          <pc:docMk/>
          <pc:sldMk cId="2980484718" sldId="258"/>
        </pc:sldMkLst>
        <pc:spChg chg="mod">
          <ac:chgData name="KIM JEONG HYO" userId="d999bd0ffda0c3cb" providerId="LiveId" clId="{E0FDA72F-904D-45FF-8DEE-EB0FBCACB640}" dt="2023-01-31T05:54:53.193" v="17" actId="20577"/>
          <ac:spMkLst>
            <pc:docMk/>
            <pc:sldMk cId="2980484718" sldId="258"/>
            <ac:spMk id="3" creationId="{00000000-0000-0000-0000-000000000000}"/>
          </ac:spMkLst>
        </pc:spChg>
      </pc:sldChg>
      <pc:sldChg chg="addSp delSp modSp mod">
        <pc:chgData name="KIM JEONG HYO" userId="d999bd0ffda0c3cb" providerId="LiveId" clId="{E0FDA72F-904D-45FF-8DEE-EB0FBCACB640}" dt="2023-01-31T07:04:28.985" v="1542"/>
        <pc:sldMkLst>
          <pc:docMk/>
          <pc:sldMk cId="1106502169" sldId="362"/>
        </pc:sldMkLst>
        <pc:spChg chg="mod">
          <ac:chgData name="KIM JEONG HYO" userId="d999bd0ffda0c3cb" providerId="LiveId" clId="{E0FDA72F-904D-45FF-8DEE-EB0FBCACB640}" dt="2023-01-31T06:12:08.600" v="380"/>
          <ac:spMkLst>
            <pc:docMk/>
            <pc:sldMk cId="1106502169" sldId="362"/>
            <ac:spMk id="2" creationId="{00000000-0000-0000-0000-000000000000}"/>
          </ac:spMkLst>
        </pc:spChg>
        <pc:spChg chg="add mod">
          <ac:chgData name="KIM JEONG HYO" userId="d999bd0ffda0c3cb" providerId="LiveId" clId="{E0FDA72F-904D-45FF-8DEE-EB0FBCACB640}" dt="2023-01-31T07:01:14.071" v="1400" actId="1076"/>
          <ac:spMkLst>
            <pc:docMk/>
            <pc:sldMk cId="1106502169" sldId="362"/>
            <ac:spMk id="3" creationId="{0E3F4AC1-5A0D-F652-A9D3-9592BEDDBA19}"/>
          </ac:spMkLst>
        </pc:spChg>
        <pc:spChg chg="mod">
          <ac:chgData name="KIM JEONG HYO" userId="d999bd0ffda0c3cb" providerId="LiveId" clId="{E0FDA72F-904D-45FF-8DEE-EB0FBCACB640}" dt="2023-01-31T07:04:28.985" v="1542"/>
          <ac:spMkLst>
            <pc:docMk/>
            <pc:sldMk cId="1106502169" sldId="362"/>
            <ac:spMk id="8" creationId="{4BA61229-7547-40D2-B8B0-EDBF59382FFE}"/>
          </ac:spMkLst>
        </pc:spChg>
        <pc:picChg chg="del">
          <ac:chgData name="KIM JEONG HYO" userId="d999bd0ffda0c3cb" providerId="LiveId" clId="{E0FDA72F-904D-45FF-8DEE-EB0FBCACB640}" dt="2023-01-31T06:14:39.286" v="381" actId="478"/>
          <ac:picMkLst>
            <pc:docMk/>
            <pc:sldMk cId="1106502169" sldId="362"/>
            <ac:picMk id="1030" creationId="{C276BF31-7549-D712-BF12-FF3EE5B3F4A1}"/>
          </ac:picMkLst>
        </pc:picChg>
      </pc:sldChg>
      <pc:sldChg chg="modSp mod">
        <pc:chgData name="KIM JEONG HYO" userId="d999bd0ffda0c3cb" providerId="LiveId" clId="{E0FDA72F-904D-45FF-8DEE-EB0FBCACB640}" dt="2023-02-01T16:49:21.386" v="7337" actId="2710"/>
        <pc:sldMkLst>
          <pc:docMk/>
          <pc:sldMk cId="384428961" sldId="365"/>
        </pc:sldMkLst>
        <pc:spChg chg="mod">
          <ac:chgData name="KIM JEONG HYO" userId="d999bd0ffda0c3cb" providerId="LiveId" clId="{E0FDA72F-904D-45FF-8DEE-EB0FBCACB640}" dt="2023-02-01T16:49:21.386" v="7337" actId="2710"/>
          <ac:spMkLst>
            <pc:docMk/>
            <pc:sldMk cId="384428961" sldId="365"/>
            <ac:spMk id="8" creationId="{4BA61229-7547-40D2-B8B0-EDBF59382FFE}"/>
          </ac:spMkLst>
        </pc:spChg>
      </pc:sldChg>
      <pc:sldChg chg="del">
        <pc:chgData name="KIM JEONG HYO" userId="d999bd0ffda0c3cb" providerId="LiveId" clId="{E0FDA72F-904D-45FF-8DEE-EB0FBCACB640}" dt="2023-01-31T11:18:59.600" v="4019" actId="47"/>
        <pc:sldMkLst>
          <pc:docMk/>
          <pc:sldMk cId="3831534368" sldId="368"/>
        </pc:sldMkLst>
      </pc:sldChg>
      <pc:sldChg chg="del">
        <pc:chgData name="KIM JEONG HYO" userId="d999bd0ffda0c3cb" providerId="LiveId" clId="{E0FDA72F-904D-45FF-8DEE-EB0FBCACB640}" dt="2023-01-31T11:18:59.382" v="4018" actId="47"/>
        <pc:sldMkLst>
          <pc:docMk/>
          <pc:sldMk cId="3829630282" sldId="369"/>
        </pc:sldMkLst>
      </pc:sldChg>
      <pc:sldChg chg="addSp delSp modSp mod">
        <pc:chgData name="KIM JEONG HYO" userId="d999bd0ffda0c3cb" providerId="LiveId" clId="{E0FDA72F-904D-45FF-8DEE-EB0FBCACB640}" dt="2023-01-31T10:58:15.757" v="3972" actId="1076"/>
        <pc:sldMkLst>
          <pc:docMk/>
          <pc:sldMk cId="2099004382" sldId="370"/>
        </pc:sldMkLst>
        <pc:spChg chg="del mod">
          <ac:chgData name="KIM JEONG HYO" userId="d999bd0ffda0c3cb" providerId="LiveId" clId="{E0FDA72F-904D-45FF-8DEE-EB0FBCACB640}" dt="2023-01-31T10:57:33.194" v="3888" actId="478"/>
          <ac:spMkLst>
            <pc:docMk/>
            <pc:sldMk cId="2099004382" sldId="370"/>
            <ac:spMk id="2" creationId="{00000000-0000-0000-0000-000000000000}"/>
          </ac:spMkLst>
        </pc:spChg>
        <pc:spChg chg="add del mod">
          <ac:chgData name="KIM JEONG HYO" userId="d999bd0ffda0c3cb" providerId="LiveId" clId="{E0FDA72F-904D-45FF-8DEE-EB0FBCACB640}" dt="2023-01-31T10:57:35.563" v="3889" actId="478"/>
          <ac:spMkLst>
            <pc:docMk/>
            <pc:sldMk cId="2099004382" sldId="370"/>
            <ac:spMk id="5" creationId="{C62FBA68-3375-4C45-D7D9-211560599CF9}"/>
          </ac:spMkLst>
        </pc:spChg>
        <pc:spChg chg="mod">
          <ac:chgData name="KIM JEONG HYO" userId="d999bd0ffda0c3cb" providerId="LiveId" clId="{E0FDA72F-904D-45FF-8DEE-EB0FBCACB640}" dt="2023-01-31T10:58:15.757" v="3972" actId="1076"/>
          <ac:spMkLst>
            <pc:docMk/>
            <pc:sldMk cId="2099004382" sldId="370"/>
            <ac:spMk id="8" creationId="{4BA61229-7547-40D2-B8B0-EDBF59382FFE}"/>
          </ac:spMkLst>
        </pc:spChg>
      </pc:sldChg>
      <pc:sldChg chg="del">
        <pc:chgData name="KIM JEONG HYO" userId="d999bd0ffda0c3cb" providerId="LiveId" clId="{E0FDA72F-904D-45FF-8DEE-EB0FBCACB640}" dt="2023-01-31T11:18:58.133" v="4015" actId="47"/>
        <pc:sldMkLst>
          <pc:docMk/>
          <pc:sldMk cId="1008469632" sldId="371"/>
        </pc:sldMkLst>
      </pc:sldChg>
      <pc:sldChg chg="del">
        <pc:chgData name="KIM JEONG HYO" userId="d999bd0ffda0c3cb" providerId="LiveId" clId="{E0FDA72F-904D-45FF-8DEE-EB0FBCACB640}" dt="2023-01-31T11:18:58.300" v="4016" actId="47"/>
        <pc:sldMkLst>
          <pc:docMk/>
          <pc:sldMk cId="3314210441" sldId="372"/>
        </pc:sldMkLst>
      </pc:sldChg>
      <pc:sldChg chg="del">
        <pc:chgData name="KIM JEONG HYO" userId="d999bd0ffda0c3cb" providerId="LiveId" clId="{E0FDA72F-904D-45FF-8DEE-EB0FBCACB640}" dt="2023-01-31T11:18:57.801" v="4014" actId="47"/>
        <pc:sldMkLst>
          <pc:docMk/>
          <pc:sldMk cId="3773486346" sldId="373"/>
        </pc:sldMkLst>
      </pc:sldChg>
      <pc:sldChg chg="del">
        <pc:chgData name="KIM JEONG HYO" userId="d999bd0ffda0c3cb" providerId="LiveId" clId="{E0FDA72F-904D-45FF-8DEE-EB0FBCACB640}" dt="2023-01-31T11:18:56.079" v="4010" actId="47"/>
        <pc:sldMkLst>
          <pc:docMk/>
          <pc:sldMk cId="1715008279" sldId="374"/>
        </pc:sldMkLst>
      </pc:sldChg>
      <pc:sldChg chg="del">
        <pc:chgData name="KIM JEONG HYO" userId="d999bd0ffda0c3cb" providerId="LiveId" clId="{E0FDA72F-904D-45FF-8DEE-EB0FBCACB640}" dt="2023-01-31T11:18:57.491" v="4013" actId="47"/>
        <pc:sldMkLst>
          <pc:docMk/>
          <pc:sldMk cId="1872467599" sldId="375"/>
        </pc:sldMkLst>
      </pc:sldChg>
      <pc:sldChg chg="del">
        <pc:chgData name="KIM JEONG HYO" userId="d999bd0ffda0c3cb" providerId="LiveId" clId="{E0FDA72F-904D-45FF-8DEE-EB0FBCACB640}" dt="2023-01-31T11:18:56.583" v="4012" actId="47"/>
        <pc:sldMkLst>
          <pc:docMk/>
          <pc:sldMk cId="1555822733" sldId="376"/>
        </pc:sldMkLst>
      </pc:sldChg>
      <pc:sldChg chg="del">
        <pc:chgData name="KIM JEONG HYO" userId="d999bd0ffda0c3cb" providerId="LiveId" clId="{E0FDA72F-904D-45FF-8DEE-EB0FBCACB640}" dt="2023-01-31T11:18:55.984" v="4009" actId="47"/>
        <pc:sldMkLst>
          <pc:docMk/>
          <pc:sldMk cId="3278125878" sldId="378"/>
        </pc:sldMkLst>
      </pc:sldChg>
      <pc:sldChg chg="del">
        <pc:chgData name="KIM JEONG HYO" userId="d999bd0ffda0c3cb" providerId="LiveId" clId="{E0FDA72F-904D-45FF-8DEE-EB0FBCACB640}" dt="2023-01-31T11:18:55.645" v="4008" actId="47"/>
        <pc:sldMkLst>
          <pc:docMk/>
          <pc:sldMk cId="3797632363" sldId="379"/>
        </pc:sldMkLst>
      </pc:sldChg>
      <pc:sldChg chg="del">
        <pc:chgData name="KIM JEONG HYO" userId="d999bd0ffda0c3cb" providerId="LiveId" clId="{E0FDA72F-904D-45FF-8DEE-EB0FBCACB640}" dt="2023-01-31T11:18:55.045" v="4006" actId="47"/>
        <pc:sldMkLst>
          <pc:docMk/>
          <pc:sldMk cId="85974209" sldId="380"/>
        </pc:sldMkLst>
      </pc:sldChg>
      <pc:sldChg chg="del">
        <pc:chgData name="KIM JEONG HYO" userId="d999bd0ffda0c3cb" providerId="LiveId" clId="{E0FDA72F-904D-45FF-8DEE-EB0FBCACB640}" dt="2023-01-31T11:18:59.014" v="4017" actId="47"/>
        <pc:sldMkLst>
          <pc:docMk/>
          <pc:sldMk cId="3275663585" sldId="383"/>
        </pc:sldMkLst>
      </pc:sldChg>
      <pc:sldChg chg="del">
        <pc:chgData name="KIM JEONG HYO" userId="d999bd0ffda0c3cb" providerId="LiveId" clId="{E0FDA72F-904D-45FF-8DEE-EB0FBCACB640}" dt="2023-01-31T11:18:56.229" v="4011" actId="47"/>
        <pc:sldMkLst>
          <pc:docMk/>
          <pc:sldMk cId="235209186" sldId="384"/>
        </pc:sldMkLst>
      </pc:sldChg>
      <pc:sldChg chg="del">
        <pc:chgData name="KIM JEONG HYO" userId="d999bd0ffda0c3cb" providerId="LiveId" clId="{E0FDA72F-904D-45FF-8DEE-EB0FBCACB640}" dt="2023-01-31T11:18:55.348" v="4007" actId="47"/>
        <pc:sldMkLst>
          <pc:docMk/>
          <pc:sldMk cId="2379947695" sldId="386"/>
        </pc:sldMkLst>
      </pc:sldChg>
      <pc:sldChg chg="modSp add mod">
        <pc:chgData name="KIM JEONG HYO" userId="d999bd0ffda0c3cb" providerId="LiveId" clId="{E0FDA72F-904D-45FF-8DEE-EB0FBCACB640}" dt="2023-01-31T07:51:29.501" v="1794"/>
        <pc:sldMkLst>
          <pc:docMk/>
          <pc:sldMk cId="3192997430" sldId="387"/>
        </pc:sldMkLst>
        <pc:spChg chg="mod">
          <ac:chgData name="KIM JEONG HYO" userId="d999bd0ffda0c3cb" providerId="LiveId" clId="{E0FDA72F-904D-45FF-8DEE-EB0FBCACB640}" dt="2023-01-31T07:51:29.501" v="1794"/>
          <ac:spMkLst>
            <pc:docMk/>
            <pc:sldMk cId="3192997430" sldId="387"/>
            <ac:spMk id="8" creationId="{4BA61229-7547-40D2-B8B0-EDBF59382FFE}"/>
          </ac:spMkLst>
        </pc:spChg>
      </pc:sldChg>
      <pc:sldChg chg="addSp delSp modSp add mod">
        <pc:chgData name="KIM JEONG HYO" userId="d999bd0ffda0c3cb" providerId="LiveId" clId="{E0FDA72F-904D-45FF-8DEE-EB0FBCACB640}" dt="2023-01-31T11:23:09.111" v="4056" actId="2711"/>
        <pc:sldMkLst>
          <pc:docMk/>
          <pc:sldMk cId="2488271205" sldId="388"/>
        </pc:sldMkLst>
        <pc:spChg chg="mod">
          <ac:chgData name="KIM JEONG HYO" userId="d999bd0ffda0c3cb" providerId="LiveId" clId="{E0FDA72F-904D-45FF-8DEE-EB0FBCACB640}" dt="2023-01-31T07:59:04.955" v="1910" actId="20577"/>
          <ac:spMkLst>
            <pc:docMk/>
            <pc:sldMk cId="2488271205" sldId="388"/>
            <ac:spMk id="2" creationId="{00000000-0000-0000-0000-000000000000}"/>
          </ac:spMkLst>
        </pc:spChg>
        <pc:spChg chg="del">
          <ac:chgData name="KIM JEONG HYO" userId="d999bd0ffda0c3cb" providerId="LiveId" clId="{E0FDA72F-904D-45FF-8DEE-EB0FBCACB640}" dt="2023-01-31T07:52:45.909" v="1796" actId="478"/>
          <ac:spMkLst>
            <pc:docMk/>
            <pc:sldMk cId="2488271205" sldId="388"/>
            <ac:spMk id="3" creationId="{0E3F4AC1-5A0D-F652-A9D3-9592BEDDBA19}"/>
          </ac:spMkLst>
        </pc:spChg>
        <pc:spChg chg="mod">
          <ac:chgData name="KIM JEONG HYO" userId="d999bd0ffda0c3cb" providerId="LiveId" clId="{E0FDA72F-904D-45FF-8DEE-EB0FBCACB640}" dt="2023-01-31T08:13:43.965" v="2042" actId="1076"/>
          <ac:spMkLst>
            <pc:docMk/>
            <pc:sldMk cId="2488271205" sldId="388"/>
            <ac:spMk id="4" creationId="{00000000-0000-0000-0000-000000000000}"/>
          </ac:spMkLst>
        </pc:spChg>
        <pc:spChg chg="mod">
          <ac:chgData name="KIM JEONG HYO" userId="d999bd0ffda0c3cb" providerId="LiveId" clId="{E0FDA72F-904D-45FF-8DEE-EB0FBCACB640}" dt="2023-01-31T11:23:09.111" v="4056" actId="2711"/>
          <ac:spMkLst>
            <pc:docMk/>
            <pc:sldMk cId="2488271205" sldId="388"/>
            <ac:spMk id="8" creationId="{4BA61229-7547-40D2-B8B0-EDBF59382FFE}"/>
          </ac:spMkLst>
        </pc:spChg>
        <pc:picChg chg="add del mod">
          <ac:chgData name="KIM JEONG HYO" userId="d999bd0ffda0c3cb" providerId="LiveId" clId="{E0FDA72F-904D-45FF-8DEE-EB0FBCACB640}" dt="2023-01-31T07:57:22.428" v="1811" actId="478"/>
          <ac:picMkLst>
            <pc:docMk/>
            <pc:sldMk cId="2488271205" sldId="388"/>
            <ac:picMk id="6" creationId="{23149257-246D-6609-4E30-6700AD1D8D69}"/>
          </ac:picMkLst>
        </pc:picChg>
        <pc:picChg chg="add mod">
          <ac:chgData name="KIM JEONG HYO" userId="d999bd0ffda0c3cb" providerId="LiveId" clId="{E0FDA72F-904D-45FF-8DEE-EB0FBCACB640}" dt="2023-01-31T08:00:19.011" v="2029" actId="14100"/>
          <ac:picMkLst>
            <pc:docMk/>
            <pc:sldMk cId="2488271205" sldId="388"/>
            <ac:picMk id="9" creationId="{F89FDF3E-45DE-9712-90A9-139E88F3AC21}"/>
          </ac:picMkLst>
        </pc:picChg>
        <pc:picChg chg="add del mod">
          <ac:chgData name="KIM JEONG HYO" userId="d999bd0ffda0c3cb" providerId="LiveId" clId="{E0FDA72F-904D-45FF-8DEE-EB0FBCACB640}" dt="2023-01-31T08:13:14.759" v="2036" actId="478"/>
          <ac:picMkLst>
            <pc:docMk/>
            <pc:sldMk cId="2488271205" sldId="388"/>
            <ac:picMk id="11" creationId="{CC32C97D-15B3-57C7-8CAA-43D6776CEC20}"/>
          </ac:picMkLst>
        </pc:picChg>
        <pc:picChg chg="add mod">
          <ac:chgData name="KIM JEONG HYO" userId="d999bd0ffda0c3cb" providerId="LiveId" clId="{E0FDA72F-904D-45FF-8DEE-EB0FBCACB640}" dt="2023-01-31T10:50:01.653" v="3133" actId="1036"/>
          <ac:picMkLst>
            <pc:docMk/>
            <pc:sldMk cId="2488271205" sldId="388"/>
            <ac:picMk id="13" creationId="{0E9EB11E-2CE3-4154-A9DF-9D614E82FB1B}"/>
          </ac:picMkLst>
        </pc:picChg>
        <pc:picChg chg="add del">
          <ac:chgData name="KIM JEONG HYO" userId="d999bd0ffda0c3cb" providerId="LiveId" clId="{E0FDA72F-904D-45FF-8DEE-EB0FBCACB640}" dt="2023-01-31T08:25:53.713" v="2044" actId="22"/>
          <ac:picMkLst>
            <pc:docMk/>
            <pc:sldMk cId="2488271205" sldId="388"/>
            <ac:picMk id="15" creationId="{95D7AF03-8B16-7261-7B31-B9C4A9D0F4BB}"/>
          </ac:picMkLst>
        </pc:picChg>
        <pc:picChg chg="add del">
          <ac:chgData name="KIM JEONG HYO" userId="d999bd0ffda0c3cb" providerId="LiveId" clId="{E0FDA72F-904D-45FF-8DEE-EB0FBCACB640}" dt="2023-01-31T08:25:56.460" v="2048" actId="22"/>
          <ac:picMkLst>
            <pc:docMk/>
            <pc:sldMk cId="2488271205" sldId="388"/>
            <ac:picMk id="17" creationId="{5F8B3417-E475-8955-65F3-54FE2A66E8E3}"/>
          </ac:picMkLst>
        </pc:picChg>
      </pc:sldChg>
      <pc:sldChg chg="addSp delSp modSp add mod">
        <pc:chgData name="KIM JEONG HYO" userId="d999bd0ffda0c3cb" providerId="LiveId" clId="{E0FDA72F-904D-45FF-8DEE-EB0FBCACB640}" dt="2023-02-01T17:34:00.150" v="10334" actId="20577"/>
        <pc:sldMkLst>
          <pc:docMk/>
          <pc:sldMk cId="334465458" sldId="389"/>
        </pc:sldMkLst>
        <pc:spChg chg="mod">
          <ac:chgData name="KIM JEONG HYO" userId="d999bd0ffda0c3cb" providerId="LiveId" clId="{E0FDA72F-904D-45FF-8DEE-EB0FBCACB640}" dt="2023-02-01T17:34:00.150" v="10334" actId="20577"/>
          <ac:spMkLst>
            <pc:docMk/>
            <pc:sldMk cId="334465458" sldId="389"/>
            <ac:spMk id="8" creationId="{4BA61229-7547-40D2-B8B0-EDBF59382FFE}"/>
          </ac:spMkLst>
        </pc:spChg>
        <pc:picChg chg="add del mod">
          <ac:chgData name="KIM JEONG HYO" userId="d999bd0ffda0c3cb" providerId="LiveId" clId="{E0FDA72F-904D-45FF-8DEE-EB0FBCACB640}" dt="2023-01-31T10:41:02.141" v="2670" actId="478"/>
          <ac:picMkLst>
            <pc:docMk/>
            <pc:sldMk cId="334465458" sldId="389"/>
            <ac:picMk id="5" creationId="{02283DC1-26FC-BADC-AD84-46357D3A9B71}"/>
          </ac:picMkLst>
        </pc:picChg>
        <pc:picChg chg="add del">
          <ac:chgData name="KIM JEONG HYO" userId="d999bd0ffda0c3cb" providerId="LiveId" clId="{E0FDA72F-904D-45FF-8DEE-EB0FBCACB640}" dt="2023-01-31T10:42:28.783" v="2723" actId="478"/>
          <ac:picMkLst>
            <pc:docMk/>
            <pc:sldMk cId="334465458" sldId="389"/>
            <ac:picMk id="7" creationId="{18FAA244-1E84-3FC6-CB67-D05158D5978B}"/>
          </ac:picMkLst>
        </pc:picChg>
        <pc:picChg chg="del">
          <ac:chgData name="KIM JEONG HYO" userId="d999bd0ffda0c3cb" providerId="LiveId" clId="{E0FDA72F-904D-45FF-8DEE-EB0FBCACB640}" dt="2023-01-31T10:29:21.230" v="2240" actId="478"/>
          <ac:picMkLst>
            <pc:docMk/>
            <pc:sldMk cId="334465458" sldId="389"/>
            <ac:picMk id="9" creationId="{F89FDF3E-45DE-9712-90A9-139E88F3AC21}"/>
          </ac:picMkLst>
        </pc:picChg>
        <pc:picChg chg="add mod">
          <ac:chgData name="KIM JEONG HYO" userId="d999bd0ffda0c3cb" providerId="LiveId" clId="{E0FDA72F-904D-45FF-8DEE-EB0FBCACB640}" dt="2023-01-31T10:42:52.442" v="2728" actId="1076"/>
          <ac:picMkLst>
            <pc:docMk/>
            <pc:sldMk cId="334465458" sldId="389"/>
            <ac:picMk id="11" creationId="{A534FC8C-E055-F1D5-01AC-34AEB207778B}"/>
          </ac:picMkLst>
        </pc:picChg>
        <pc:picChg chg="del">
          <ac:chgData name="KIM JEONG HYO" userId="d999bd0ffda0c3cb" providerId="LiveId" clId="{E0FDA72F-904D-45FF-8DEE-EB0FBCACB640}" dt="2023-01-31T10:44:37.207" v="2905" actId="478"/>
          <ac:picMkLst>
            <pc:docMk/>
            <pc:sldMk cId="334465458" sldId="389"/>
            <ac:picMk id="13" creationId="{0E9EB11E-2CE3-4154-A9DF-9D614E82FB1B}"/>
          </ac:picMkLst>
        </pc:picChg>
        <pc:picChg chg="add mod">
          <ac:chgData name="KIM JEONG HYO" userId="d999bd0ffda0c3cb" providerId="LiveId" clId="{E0FDA72F-904D-45FF-8DEE-EB0FBCACB640}" dt="2023-01-31T10:47:52.283" v="3115" actId="1076"/>
          <ac:picMkLst>
            <pc:docMk/>
            <pc:sldMk cId="334465458" sldId="389"/>
            <ac:picMk id="14" creationId="{8EB4AB68-C543-BE39-53A0-BD2CC6BDA5A7}"/>
          </ac:picMkLst>
        </pc:picChg>
        <pc:picChg chg="add mod modCrop">
          <ac:chgData name="KIM JEONG HYO" userId="d999bd0ffda0c3cb" providerId="LiveId" clId="{E0FDA72F-904D-45FF-8DEE-EB0FBCACB640}" dt="2023-01-31T10:47:53.969" v="3116" actId="1076"/>
          <ac:picMkLst>
            <pc:docMk/>
            <pc:sldMk cId="334465458" sldId="389"/>
            <ac:picMk id="16" creationId="{97D325B2-022E-A4C0-3BA8-A2921EB34F3E}"/>
          </ac:picMkLst>
        </pc:picChg>
      </pc:sldChg>
      <pc:sldChg chg="delSp modSp add mod">
        <pc:chgData name="KIM JEONG HYO" userId="d999bd0ffda0c3cb" providerId="LiveId" clId="{E0FDA72F-904D-45FF-8DEE-EB0FBCACB640}" dt="2023-01-31T10:55:38.139" v="3815" actId="113"/>
        <pc:sldMkLst>
          <pc:docMk/>
          <pc:sldMk cId="3409151159" sldId="390"/>
        </pc:sldMkLst>
        <pc:spChg chg="mod">
          <ac:chgData name="KIM JEONG HYO" userId="d999bd0ffda0c3cb" providerId="LiveId" clId="{E0FDA72F-904D-45FF-8DEE-EB0FBCACB640}" dt="2023-01-31T10:55:38.139" v="3815" actId="113"/>
          <ac:spMkLst>
            <pc:docMk/>
            <pc:sldMk cId="3409151159" sldId="390"/>
            <ac:spMk id="8" creationId="{4BA61229-7547-40D2-B8B0-EDBF59382FFE}"/>
          </ac:spMkLst>
        </pc:spChg>
        <pc:picChg chg="del">
          <ac:chgData name="KIM JEONG HYO" userId="d999bd0ffda0c3cb" providerId="LiveId" clId="{E0FDA72F-904D-45FF-8DEE-EB0FBCACB640}" dt="2023-01-31T10:51:07.635" v="3135" actId="478"/>
          <ac:picMkLst>
            <pc:docMk/>
            <pc:sldMk cId="3409151159" sldId="390"/>
            <ac:picMk id="11" creationId="{A534FC8C-E055-F1D5-01AC-34AEB207778B}"/>
          </ac:picMkLst>
        </pc:picChg>
        <pc:picChg chg="del">
          <ac:chgData name="KIM JEONG HYO" userId="d999bd0ffda0c3cb" providerId="LiveId" clId="{E0FDA72F-904D-45FF-8DEE-EB0FBCACB640}" dt="2023-01-31T10:51:07.635" v="3135" actId="478"/>
          <ac:picMkLst>
            <pc:docMk/>
            <pc:sldMk cId="3409151159" sldId="390"/>
            <ac:picMk id="14" creationId="{8EB4AB68-C543-BE39-53A0-BD2CC6BDA5A7}"/>
          </ac:picMkLst>
        </pc:picChg>
        <pc:picChg chg="del">
          <ac:chgData name="KIM JEONG HYO" userId="d999bd0ffda0c3cb" providerId="LiveId" clId="{E0FDA72F-904D-45FF-8DEE-EB0FBCACB640}" dt="2023-01-31T10:51:07.635" v="3135" actId="478"/>
          <ac:picMkLst>
            <pc:docMk/>
            <pc:sldMk cId="3409151159" sldId="390"/>
            <ac:picMk id="16" creationId="{97D325B2-022E-A4C0-3BA8-A2921EB34F3E}"/>
          </ac:picMkLst>
        </pc:picChg>
      </pc:sldChg>
      <pc:sldChg chg="modSp add del mod">
        <pc:chgData name="KIM JEONG HYO" userId="d999bd0ffda0c3cb" providerId="LiveId" clId="{E0FDA72F-904D-45FF-8DEE-EB0FBCACB640}" dt="2023-01-31T11:19:14.391" v="4022" actId="47"/>
        <pc:sldMkLst>
          <pc:docMk/>
          <pc:sldMk cId="3339281596" sldId="391"/>
        </pc:sldMkLst>
        <pc:spChg chg="mod">
          <ac:chgData name="KIM JEONG HYO" userId="d999bd0ffda0c3cb" providerId="LiveId" clId="{E0FDA72F-904D-45FF-8DEE-EB0FBCACB640}" dt="2023-01-31T10:58:36.848" v="4004" actId="20577"/>
          <ac:spMkLst>
            <pc:docMk/>
            <pc:sldMk cId="3339281596" sldId="391"/>
            <ac:spMk id="2" creationId="{00000000-0000-0000-0000-000000000000}"/>
          </ac:spMkLst>
        </pc:spChg>
        <pc:spChg chg="mod">
          <ac:chgData name="KIM JEONG HYO" userId="d999bd0ffda0c3cb" providerId="LiveId" clId="{E0FDA72F-904D-45FF-8DEE-EB0FBCACB640}" dt="2023-01-31T11:19:07.494" v="4020" actId="120"/>
          <ac:spMkLst>
            <pc:docMk/>
            <pc:sldMk cId="3339281596" sldId="391"/>
            <ac:spMk id="8" creationId="{4BA61229-7547-40D2-B8B0-EDBF59382FFE}"/>
          </ac:spMkLst>
        </pc:spChg>
      </pc:sldChg>
      <pc:sldChg chg="delSp modSp add mod modNotesTx">
        <pc:chgData name="KIM JEONG HYO" userId="d999bd0ffda0c3cb" providerId="LiveId" clId="{E0FDA72F-904D-45FF-8DEE-EB0FBCACB640}" dt="2023-02-01T17:36:11.999" v="10569" actId="20577"/>
        <pc:sldMkLst>
          <pc:docMk/>
          <pc:sldMk cId="3702368845" sldId="392"/>
        </pc:sldMkLst>
        <pc:spChg chg="mod">
          <ac:chgData name="KIM JEONG HYO" userId="d999bd0ffda0c3cb" providerId="LiveId" clId="{E0FDA72F-904D-45FF-8DEE-EB0FBCACB640}" dt="2023-01-31T11:21:03.356" v="4054" actId="20577"/>
          <ac:spMkLst>
            <pc:docMk/>
            <pc:sldMk cId="3702368845" sldId="392"/>
            <ac:spMk id="2" creationId="{00000000-0000-0000-0000-000000000000}"/>
          </ac:spMkLst>
        </pc:spChg>
        <pc:spChg chg="mod">
          <ac:chgData name="KIM JEONG HYO" userId="d999bd0ffda0c3cb" providerId="LiveId" clId="{E0FDA72F-904D-45FF-8DEE-EB0FBCACB640}" dt="2023-02-01T17:36:11.999" v="10569" actId="20577"/>
          <ac:spMkLst>
            <pc:docMk/>
            <pc:sldMk cId="3702368845" sldId="392"/>
            <ac:spMk id="8" creationId="{4BA61229-7547-40D2-B8B0-EDBF59382FFE}"/>
          </ac:spMkLst>
        </pc:spChg>
        <pc:picChg chg="del">
          <ac:chgData name="KIM JEONG HYO" userId="d999bd0ffda0c3cb" providerId="LiveId" clId="{E0FDA72F-904D-45FF-8DEE-EB0FBCACB640}" dt="2023-01-31T11:24:25.101" v="4059" actId="478"/>
          <ac:picMkLst>
            <pc:docMk/>
            <pc:sldMk cId="3702368845" sldId="392"/>
            <ac:picMk id="11" creationId="{A534FC8C-E055-F1D5-01AC-34AEB207778B}"/>
          </ac:picMkLst>
        </pc:picChg>
        <pc:picChg chg="del">
          <ac:chgData name="KIM JEONG HYO" userId="d999bd0ffda0c3cb" providerId="LiveId" clId="{E0FDA72F-904D-45FF-8DEE-EB0FBCACB640}" dt="2023-01-31T11:24:25.101" v="4059" actId="478"/>
          <ac:picMkLst>
            <pc:docMk/>
            <pc:sldMk cId="3702368845" sldId="392"/>
            <ac:picMk id="14" creationId="{8EB4AB68-C543-BE39-53A0-BD2CC6BDA5A7}"/>
          </ac:picMkLst>
        </pc:picChg>
        <pc:picChg chg="del">
          <ac:chgData name="KIM JEONG HYO" userId="d999bd0ffda0c3cb" providerId="LiveId" clId="{E0FDA72F-904D-45FF-8DEE-EB0FBCACB640}" dt="2023-01-31T11:24:25.101" v="4059" actId="478"/>
          <ac:picMkLst>
            <pc:docMk/>
            <pc:sldMk cId="3702368845" sldId="392"/>
            <ac:picMk id="16" creationId="{97D325B2-022E-A4C0-3BA8-A2921EB34F3E}"/>
          </ac:picMkLst>
        </pc:picChg>
      </pc:sldChg>
      <pc:sldChg chg="addSp delSp modSp add mod modNotesTx">
        <pc:chgData name="KIM JEONG HYO" userId="d999bd0ffda0c3cb" providerId="LiveId" clId="{E0FDA72F-904D-45FF-8DEE-EB0FBCACB640}" dt="2023-02-01T13:49:13.012" v="5614" actId="20577"/>
        <pc:sldMkLst>
          <pc:docMk/>
          <pc:sldMk cId="341591409" sldId="393"/>
        </pc:sldMkLst>
        <pc:spChg chg="add del">
          <ac:chgData name="KIM JEONG HYO" userId="d999bd0ffda0c3cb" providerId="LiveId" clId="{E0FDA72F-904D-45FF-8DEE-EB0FBCACB640}" dt="2023-02-01T05:30:47.518" v="4861" actId="22"/>
          <ac:spMkLst>
            <pc:docMk/>
            <pc:sldMk cId="341591409" sldId="393"/>
            <ac:spMk id="7" creationId="{05BAC161-B8FD-7013-8549-F819D14E5F0E}"/>
          </ac:spMkLst>
        </pc:spChg>
        <pc:spChg chg="mod">
          <ac:chgData name="KIM JEONG HYO" userId="d999bd0ffda0c3cb" providerId="LiveId" clId="{E0FDA72F-904D-45FF-8DEE-EB0FBCACB640}" dt="2023-02-01T08:32:28.789" v="5238" actId="1035"/>
          <ac:spMkLst>
            <pc:docMk/>
            <pc:sldMk cId="341591409" sldId="393"/>
            <ac:spMk id="8" creationId="{4BA61229-7547-40D2-B8B0-EDBF59382FFE}"/>
          </ac:spMkLst>
        </pc:spChg>
        <pc:spChg chg="add mod">
          <ac:chgData name="KIM JEONG HYO" userId="d999bd0ffda0c3cb" providerId="LiveId" clId="{E0FDA72F-904D-45FF-8DEE-EB0FBCACB640}" dt="2023-02-01T08:32:25.436" v="5232" actId="1036"/>
          <ac:spMkLst>
            <pc:docMk/>
            <pc:sldMk cId="341591409" sldId="393"/>
            <ac:spMk id="11" creationId="{9C37E3F9-079E-7F75-7C44-445970D698D9}"/>
          </ac:spMkLst>
        </pc:spChg>
        <pc:spChg chg="add mod">
          <ac:chgData name="KIM JEONG HYO" userId="d999bd0ffda0c3cb" providerId="LiveId" clId="{E0FDA72F-904D-45FF-8DEE-EB0FBCACB640}" dt="2023-02-01T08:32:25.436" v="5232" actId="1036"/>
          <ac:spMkLst>
            <pc:docMk/>
            <pc:sldMk cId="341591409" sldId="393"/>
            <ac:spMk id="12" creationId="{699F8D14-007C-14B6-A2B4-F13F6AD4A33E}"/>
          </ac:spMkLst>
        </pc:spChg>
        <pc:picChg chg="add mod">
          <ac:chgData name="KIM JEONG HYO" userId="d999bd0ffda0c3cb" providerId="LiveId" clId="{E0FDA72F-904D-45FF-8DEE-EB0FBCACB640}" dt="2023-02-01T08:32:25.436" v="5232" actId="1036"/>
          <ac:picMkLst>
            <pc:docMk/>
            <pc:sldMk cId="341591409" sldId="393"/>
            <ac:picMk id="5" creationId="{C8BC58A1-46B7-31D4-28D3-91A6A1BC5E15}"/>
          </ac:picMkLst>
        </pc:picChg>
        <pc:picChg chg="add mod">
          <ac:chgData name="KIM JEONG HYO" userId="d999bd0ffda0c3cb" providerId="LiveId" clId="{E0FDA72F-904D-45FF-8DEE-EB0FBCACB640}" dt="2023-02-01T08:32:25.436" v="5232" actId="1036"/>
          <ac:picMkLst>
            <pc:docMk/>
            <pc:sldMk cId="341591409" sldId="393"/>
            <ac:picMk id="10" creationId="{CB582A32-A1C8-351A-C3E5-6C0C1E258A2C}"/>
          </ac:picMkLst>
        </pc:picChg>
        <pc:picChg chg="add mod modCrop">
          <ac:chgData name="KIM JEONG HYO" userId="d999bd0ffda0c3cb" providerId="LiveId" clId="{E0FDA72F-904D-45FF-8DEE-EB0FBCACB640}" dt="2023-02-01T08:32:25.436" v="5232" actId="1036"/>
          <ac:picMkLst>
            <pc:docMk/>
            <pc:sldMk cId="341591409" sldId="393"/>
            <ac:picMk id="14" creationId="{DC442AB7-3948-D384-5737-BC2797D73CAD}"/>
          </ac:picMkLst>
        </pc:picChg>
        <pc:picChg chg="add mod modCrop">
          <ac:chgData name="KIM JEONG HYO" userId="d999bd0ffda0c3cb" providerId="LiveId" clId="{E0FDA72F-904D-45FF-8DEE-EB0FBCACB640}" dt="2023-02-01T08:33:10.290" v="5253" actId="1076"/>
          <ac:picMkLst>
            <pc:docMk/>
            <pc:sldMk cId="341591409" sldId="393"/>
            <ac:picMk id="16" creationId="{50D89132-3124-9A1A-9C07-B5DF33C97C9B}"/>
          </ac:picMkLst>
        </pc:picChg>
        <pc:picChg chg="add mod modCrop">
          <ac:chgData name="KIM JEONG HYO" userId="d999bd0ffda0c3cb" providerId="LiveId" clId="{E0FDA72F-904D-45FF-8DEE-EB0FBCACB640}" dt="2023-02-01T08:33:32.601" v="5258" actId="1076"/>
          <ac:picMkLst>
            <pc:docMk/>
            <pc:sldMk cId="341591409" sldId="393"/>
            <ac:picMk id="17" creationId="{1E8CFBD2-8211-FBF3-B04A-C5E00E51F33C}"/>
          </ac:picMkLst>
        </pc:picChg>
        <pc:picChg chg="add mod">
          <ac:chgData name="KIM JEONG HYO" userId="d999bd0ffda0c3cb" providerId="LiveId" clId="{E0FDA72F-904D-45FF-8DEE-EB0FBCACB640}" dt="2023-02-01T08:50:51.749" v="5267" actId="1582"/>
          <ac:picMkLst>
            <pc:docMk/>
            <pc:sldMk cId="341591409" sldId="393"/>
            <ac:picMk id="19" creationId="{8F170FC7-1D98-E39F-A09F-72902AA712F4}"/>
          </ac:picMkLst>
        </pc:picChg>
        <pc:picChg chg="add del mod">
          <ac:chgData name="KIM JEONG HYO" userId="d999bd0ffda0c3cb" providerId="LiveId" clId="{E0FDA72F-904D-45FF-8DEE-EB0FBCACB640}" dt="2023-02-01T05:30:40.787" v="4859"/>
          <ac:picMkLst>
            <pc:docMk/>
            <pc:sldMk cId="341591409" sldId="393"/>
            <ac:picMk id="1026" creationId="{4DBAE8D3-1953-F670-7547-D00E4C090CD7}"/>
          </ac:picMkLst>
        </pc:picChg>
      </pc:sldChg>
      <pc:sldChg chg="modSp add del mod">
        <pc:chgData name="KIM JEONG HYO" userId="d999bd0ffda0c3cb" providerId="LiveId" clId="{E0FDA72F-904D-45FF-8DEE-EB0FBCACB640}" dt="2023-01-31T11:36:46.862" v="4699" actId="47"/>
        <pc:sldMkLst>
          <pc:docMk/>
          <pc:sldMk cId="533028921" sldId="393"/>
        </pc:sldMkLst>
        <pc:spChg chg="mod">
          <ac:chgData name="KIM JEONG HYO" userId="d999bd0ffda0c3cb" providerId="LiveId" clId="{E0FDA72F-904D-45FF-8DEE-EB0FBCACB640}" dt="2023-01-31T11:23:33.304" v="4058" actId="2711"/>
          <ac:spMkLst>
            <pc:docMk/>
            <pc:sldMk cId="533028921" sldId="393"/>
            <ac:spMk id="8" creationId="{4BA61229-7547-40D2-B8B0-EDBF59382FFE}"/>
          </ac:spMkLst>
        </pc:spChg>
      </pc:sldChg>
      <pc:sldChg chg="addSp delSp modSp add mod ord modNotesTx">
        <pc:chgData name="KIM JEONG HYO" userId="d999bd0ffda0c3cb" providerId="LiveId" clId="{E0FDA72F-904D-45FF-8DEE-EB0FBCACB640}" dt="2023-02-01T17:37:36.923" v="10769" actId="20577"/>
        <pc:sldMkLst>
          <pc:docMk/>
          <pc:sldMk cId="1095773736" sldId="394"/>
        </pc:sldMkLst>
        <pc:spChg chg="mod">
          <ac:chgData name="KIM JEONG HYO" userId="d999bd0ffda0c3cb" providerId="LiveId" clId="{E0FDA72F-904D-45FF-8DEE-EB0FBCACB640}" dt="2023-02-01T14:58:21.128" v="6108" actId="1076"/>
          <ac:spMkLst>
            <pc:docMk/>
            <pc:sldMk cId="1095773736" sldId="394"/>
            <ac:spMk id="2" creationId="{00000000-0000-0000-0000-000000000000}"/>
          </ac:spMkLst>
        </pc:spChg>
        <pc:spChg chg="mod">
          <ac:chgData name="KIM JEONG HYO" userId="d999bd0ffda0c3cb" providerId="LiveId" clId="{E0FDA72F-904D-45FF-8DEE-EB0FBCACB640}" dt="2023-02-01T15:01:51.444" v="6382" actId="1036"/>
          <ac:spMkLst>
            <pc:docMk/>
            <pc:sldMk cId="1095773736" sldId="394"/>
            <ac:spMk id="8" creationId="{4BA61229-7547-40D2-B8B0-EDBF59382FFE}"/>
          </ac:spMkLst>
        </pc:spChg>
        <pc:spChg chg="del">
          <ac:chgData name="KIM JEONG HYO" userId="d999bd0ffda0c3cb" providerId="LiveId" clId="{E0FDA72F-904D-45FF-8DEE-EB0FBCACB640}" dt="2023-02-01T08:51:06.436" v="5273" actId="478"/>
          <ac:spMkLst>
            <pc:docMk/>
            <pc:sldMk cId="1095773736" sldId="394"/>
            <ac:spMk id="11" creationId="{9C37E3F9-079E-7F75-7C44-445970D698D9}"/>
          </ac:spMkLst>
        </pc:spChg>
        <pc:spChg chg="del mod">
          <ac:chgData name="KIM JEONG HYO" userId="d999bd0ffda0c3cb" providerId="LiveId" clId="{E0FDA72F-904D-45FF-8DEE-EB0FBCACB640}" dt="2023-02-01T08:52:22.381" v="5287" actId="478"/>
          <ac:spMkLst>
            <pc:docMk/>
            <pc:sldMk cId="1095773736" sldId="394"/>
            <ac:spMk id="12" creationId="{699F8D14-007C-14B6-A2B4-F13F6AD4A33E}"/>
          </ac:spMkLst>
        </pc:spChg>
        <pc:spChg chg="add mod">
          <ac:chgData name="KIM JEONG HYO" userId="d999bd0ffda0c3cb" providerId="LiveId" clId="{E0FDA72F-904D-45FF-8DEE-EB0FBCACB640}" dt="2023-02-01T15:02:05.283" v="6385" actId="1076"/>
          <ac:spMkLst>
            <pc:docMk/>
            <pc:sldMk cId="1095773736" sldId="394"/>
            <ac:spMk id="21" creationId="{5DB305D0-1CB0-BF64-B9A2-E455E2B9DA56}"/>
          </ac:spMkLst>
        </pc:spChg>
        <pc:spChg chg="add mod">
          <ac:chgData name="KIM JEONG HYO" userId="d999bd0ffda0c3cb" providerId="LiveId" clId="{E0FDA72F-904D-45FF-8DEE-EB0FBCACB640}" dt="2023-02-01T15:03:47.276" v="6434" actId="1036"/>
          <ac:spMkLst>
            <pc:docMk/>
            <pc:sldMk cId="1095773736" sldId="394"/>
            <ac:spMk id="22" creationId="{BEA1A64B-BD82-5B0B-097F-25C740F6C8D8}"/>
          </ac:spMkLst>
        </pc:spChg>
        <pc:picChg chg="mod">
          <ac:chgData name="KIM JEONG HYO" userId="d999bd0ffda0c3cb" providerId="LiveId" clId="{E0FDA72F-904D-45FF-8DEE-EB0FBCACB640}" dt="2023-02-01T14:26:11.188" v="6093" actId="1036"/>
          <ac:picMkLst>
            <pc:docMk/>
            <pc:sldMk cId="1095773736" sldId="394"/>
            <ac:picMk id="5" creationId="{C8BC58A1-46B7-31D4-28D3-91A6A1BC5E15}"/>
          </ac:picMkLst>
        </pc:picChg>
        <pc:picChg chg="add del mod">
          <ac:chgData name="KIM JEONG HYO" userId="d999bd0ffda0c3cb" providerId="LiveId" clId="{E0FDA72F-904D-45FF-8DEE-EB0FBCACB640}" dt="2023-02-01T08:52:06.439" v="5278" actId="478"/>
          <ac:picMkLst>
            <pc:docMk/>
            <pc:sldMk cId="1095773736" sldId="394"/>
            <ac:picMk id="6" creationId="{9573BA6A-BDDB-9DAD-F906-E8F91EBBB17C}"/>
          </ac:picMkLst>
        </pc:picChg>
        <pc:picChg chg="add mod">
          <ac:chgData name="KIM JEONG HYO" userId="d999bd0ffda0c3cb" providerId="LiveId" clId="{E0FDA72F-904D-45FF-8DEE-EB0FBCACB640}" dt="2023-02-01T15:01:19.557" v="6361" actId="1076"/>
          <ac:picMkLst>
            <pc:docMk/>
            <pc:sldMk cId="1095773736" sldId="394"/>
            <ac:picMk id="9" creationId="{11DAF75D-30C0-FED4-27FB-8F03BFB137F4}"/>
          </ac:picMkLst>
        </pc:picChg>
        <pc:picChg chg="del">
          <ac:chgData name="KIM JEONG HYO" userId="d999bd0ffda0c3cb" providerId="LiveId" clId="{E0FDA72F-904D-45FF-8DEE-EB0FBCACB640}" dt="2023-02-01T08:51:01.684" v="5270" actId="478"/>
          <ac:picMkLst>
            <pc:docMk/>
            <pc:sldMk cId="1095773736" sldId="394"/>
            <ac:picMk id="10" creationId="{CB582A32-A1C8-351A-C3E5-6C0C1E258A2C}"/>
          </ac:picMkLst>
        </pc:picChg>
        <pc:picChg chg="del">
          <ac:chgData name="KIM JEONG HYO" userId="d999bd0ffda0c3cb" providerId="LiveId" clId="{E0FDA72F-904D-45FF-8DEE-EB0FBCACB640}" dt="2023-02-01T08:50:59.444" v="5269" actId="478"/>
          <ac:picMkLst>
            <pc:docMk/>
            <pc:sldMk cId="1095773736" sldId="394"/>
            <ac:picMk id="14" creationId="{DC442AB7-3948-D384-5737-BC2797D73CAD}"/>
          </ac:picMkLst>
        </pc:picChg>
        <pc:picChg chg="add del">
          <ac:chgData name="KIM JEONG HYO" userId="d999bd0ffda0c3cb" providerId="LiveId" clId="{E0FDA72F-904D-45FF-8DEE-EB0FBCACB640}" dt="2023-02-01T14:16:56.617" v="5624" actId="22"/>
          <ac:picMkLst>
            <pc:docMk/>
            <pc:sldMk cId="1095773736" sldId="394"/>
            <ac:picMk id="15" creationId="{2237C1BB-293B-1123-4C5D-831B84C1DCE0}"/>
          </ac:picMkLst>
        </pc:picChg>
        <pc:picChg chg="del">
          <ac:chgData name="KIM JEONG HYO" userId="d999bd0ffda0c3cb" providerId="LiveId" clId="{E0FDA72F-904D-45FF-8DEE-EB0FBCACB640}" dt="2023-02-01T08:51:02.043" v="5271" actId="478"/>
          <ac:picMkLst>
            <pc:docMk/>
            <pc:sldMk cId="1095773736" sldId="394"/>
            <ac:picMk id="16" creationId="{50D89132-3124-9A1A-9C07-B5DF33C97C9B}"/>
          </ac:picMkLst>
        </pc:picChg>
        <pc:picChg chg="del">
          <ac:chgData name="KIM JEONG HYO" userId="d999bd0ffda0c3cb" providerId="LiveId" clId="{E0FDA72F-904D-45FF-8DEE-EB0FBCACB640}" dt="2023-02-01T08:51:04.775" v="5272" actId="478"/>
          <ac:picMkLst>
            <pc:docMk/>
            <pc:sldMk cId="1095773736" sldId="394"/>
            <ac:picMk id="17" creationId="{1E8CFBD2-8211-FBF3-B04A-C5E00E51F33C}"/>
          </ac:picMkLst>
        </pc:picChg>
        <pc:picChg chg="del">
          <ac:chgData name="KIM JEONG HYO" userId="d999bd0ffda0c3cb" providerId="LiveId" clId="{E0FDA72F-904D-45FF-8DEE-EB0FBCACB640}" dt="2023-02-01T08:50:59.444" v="5269" actId="478"/>
          <ac:picMkLst>
            <pc:docMk/>
            <pc:sldMk cId="1095773736" sldId="394"/>
            <ac:picMk id="19" creationId="{8F170FC7-1D98-E39F-A09F-72902AA712F4}"/>
          </ac:picMkLst>
        </pc:picChg>
        <pc:picChg chg="add mod">
          <ac:chgData name="KIM JEONG HYO" userId="d999bd0ffda0c3cb" providerId="LiveId" clId="{E0FDA72F-904D-45FF-8DEE-EB0FBCACB640}" dt="2023-02-01T14:57:45.124" v="6099" actId="1582"/>
          <ac:picMkLst>
            <pc:docMk/>
            <pc:sldMk cId="1095773736" sldId="394"/>
            <ac:picMk id="20" creationId="{F58E80F8-BCF6-A3D5-4366-C3CF22D236A2}"/>
          </ac:picMkLst>
        </pc:picChg>
      </pc:sldChg>
      <pc:sldChg chg="addSp delSp modSp add mod modNotesTx">
        <pc:chgData name="KIM JEONG HYO" userId="d999bd0ffda0c3cb" providerId="LiveId" clId="{E0FDA72F-904D-45FF-8DEE-EB0FBCACB640}" dt="2023-02-01T17:26:29.779" v="9926" actId="20577"/>
        <pc:sldMkLst>
          <pc:docMk/>
          <pc:sldMk cId="2207936930" sldId="395"/>
        </pc:sldMkLst>
        <pc:spChg chg="mod">
          <ac:chgData name="KIM JEONG HYO" userId="d999bd0ffda0c3cb" providerId="LiveId" clId="{E0FDA72F-904D-45FF-8DEE-EB0FBCACB640}" dt="2023-02-01T17:18:17.872" v="8637" actId="27636"/>
          <ac:spMkLst>
            <pc:docMk/>
            <pc:sldMk cId="2207936930" sldId="395"/>
            <ac:spMk id="2" creationId="{00000000-0000-0000-0000-000000000000}"/>
          </ac:spMkLst>
        </pc:spChg>
        <pc:spChg chg="add mod">
          <ac:chgData name="KIM JEONG HYO" userId="d999bd0ffda0c3cb" providerId="LiveId" clId="{E0FDA72F-904D-45FF-8DEE-EB0FBCACB640}" dt="2023-02-01T17:25:05.083" v="9662" actId="20577"/>
          <ac:spMkLst>
            <pc:docMk/>
            <pc:sldMk cId="2207936930" sldId="395"/>
            <ac:spMk id="3" creationId="{F0AAE96F-5AC9-53EF-0B59-61E9EAC38424}"/>
          </ac:spMkLst>
        </pc:spChg>
        <pc:spChg chg="add mod">
          <ac:chgData name="KIM JEONG HYO" userId="d999bd0ffda0c3cb" providerId="LiveId" clId="{E0FDA72F-904D-45FF-8DEE-EB0FBCACB640}" dt="2023-02-01T16:51:08.467" v="7380" actId="1036"/>
          <ac:spMkLst>
            <pc:docMk/>
            <pc:sldMk cId="2207936930" sldId="395"/>
            <ac:spMk id="6" creationId="{CF0B6A4F-4818-2213-7B92-2400692E2FFF}"/>
          </ac:spMkLst>
        </pc:spChg>
        <pc:spChg chg="add mod">
          <ac:chgData name="KIM JEONG HYO" userId="d999bd0ffda0c3cb" providerId="LiveId" clId="{E0FDA72F-904D-45FF-8DEE-EB0FBCACB640}" dt="2023-02-01T16:51:08.467" v="7380" actId="1036"/>
          <ac:spMkLst>
            <pc:docMk/>
            <pc:sldMk cId="2207936930" sldId="395"/>
            <ac:spMk id="7" creationId="{269B3B0C-42CF-0E75-D969-3EFAED20EDB2}"/>
          </ac:spMkLst>
        </pc:spChg>
        <pc:spChg chg="del">
          <ac:chgData name="KIM JEONG HYO" userId="d999bd0ffda0c3cb" providerId="LiveId" clId="{E0FDA72F-904D-45FF-8DEE-EB0FBCACB640}" dt="2023-02-01T16:51:03.007" v="7338" actId="478"/>
          <ac:spMkLst>
            <pc:docMk/>
            <pc:sldMk cId="2207936930" sldId="395"/>
            <ac:spMk id="8" creationId="{4BA61229-7547-40D2-B8B0-EDBF59382FFE}"/>
          </ac:spMkLst>
        </pc:spChg>
        <pc:picChg chg="add mod">
          <ac:chgData name="KIM JEONG HYO" userId="d999bd0ffda0c3cb" providerId="LiveId" clId="{E0FDA72F-904D-45FF-8DEE-EB0FBCACB640}" dt="2023-02-01T16:51:08.467" v="7380" actId="1036"/>
          <ac:picMkLst>
            <pc:docMk/>
            <pc:sldMk cId="2207936930" sldId="395"/>
            <ac:picMk id="5" creationId="{DC0D1BF7-00DA-2B2A-99FB-A4014F555000}"/>
          </ac:picMkLst>
        </pc:picChg>
        <pc:picChg chg="add mod">
          <ac:chgData name="KIM JEONG HYO" userId="d999bd0ffda0c3cb" providerId="LiveId" clId="{E0FDA72F-904D-45FF-8DEE-EB0FBCACB640}" dt="2023-02-01T17:09:06.710" v="7897" actId="1076"/>
          <ac:picMkLst>
            <pc:docMk/>
            <pc:sldMk cId="2207936930" sldId="395"/>
            <ac:picMk id="9" creationId="{35387FBB-DADE-AC8D-0D76-8A47EE4CB97A}"/>
          </ac:picMkLst>
        </pc:picChg>
      </pc:sldChg>
      <pc:sldChg chg="addSp delSp modSp add mod modNotesTx">
        <pc:chgData name="KIM JEONG HYO" userId="d999bd0ffda0c3cb" providerId="LiveId" clId="{E0FDA72F-904D-45FF-8DEE-EB0FBCACB640}" dt="2023-02-01T16:57:21.707" v="7766" actId="20577"/>
        <pc:sldMkLst>
          <pc:docMk/>
          <pc:sldMk cId="2386602939" sldId="396"/>
        </pc:sldMkLst>
        <pc:spChg chg="mod">
          <ac:chgData name="KIM JEONG HYO" userId="d999bd0ffda0c3cb" providerId="LiveId" clId="{E0FDA72F-904D-45FF-8DEE-EB0FBCACB640}" dt="2023-02-01T16:26:03.040" v="7060" actId="20577"/>
          <ac:spMkLst>
            <pc:docMk/>
            <pc:sldMk cId="2386602939" sldId="396"/>
            <ac:spMk id="2" creationId="{00000000-0000-0000-0000-000000000000}"/>
          </ac:spMkLst>
        </pc:spChg>
        <pc:spChg chg="add mod">
          <ac:chgData name="KIM JEONG HYO" userId="d999bd0ffda0c3cb" providerId="LiveId" clId="{E0FDA72F-904D-45FF-8DEE-EB0FBCACB640}" dt="2023-02-01T16:10:37.937" v="6823" actId="1036"/>
          <ac:spMkLst>
            <pc:docMk/>
            <pc:sldMk cId="2386602939" sldId="396"/>
            <ac:spMk id="7" creationId="{E07C7322-AA69-5410-9BE7-CDD922C6FC8A}"/>
          </ac:spMkLst>
        </pc:spChg>
        <pc:spChg chg="mod">
          <ac:chgData name="KIM JEONG HYO" userId="d999bd0ffda0c3cb" providerId="LiveId" clId="{E0FDA72F-904D-45FF-8DEE-EB0FBCACB640}" dt="2023-02-01T16:10:37.937" v="6823" actId="1036"/>
          <ac:spMkLst>
            <pc:docMk/>
            <pc:sldMk cId="2386602939" sldId="396"/>
            <ac:spMk id="8" creationId="{4BA61229-7547-40D2-B8B0-EDBF59382FFE}"/>
          </ac:spMkLst>
        </pc:spChg>
        <pc:spChg chg="add mod">
          <ac:chgData name="KIM JEONG HYO" userId="d999bd0ffda0c3cb" providerId="LiveId" clId="{E0FDA72F-904D-45FF-8DEE-EB0FBCACB640}" dt="2023-02-01T16:10:37.937" v="6823" actId="1036"/>
          <ac:spMkLst>
            <pc:docMk/>
            <pc:sldMk cId="2386602939" sldId="396"/>
            <ac:spMk id="10" creationId="{DDD67809-CB12-774E-1355-76EEDF47FDF3}"/>
          </ac:spMkLst>
        </pc:spChg>
        <pc:spChg chg="add mod">
          <ac:chgData name="KIM JEONG HYO" userId="d999bd0ffda0c3cb" providerId="LiveId" clId="{E0FDA72F-904D-45FF-8DEE-EB0FBCACB640}" dt="2023-02-01T16:11:41.549" v="6838" actId="1582"/>
          <ac:spMkLst>
            <pc:docMk/>
            <pc:sldMk cId="2386602939" sldId="396"/>
            <ac:spMk id="17" creationId="{E77E597F-7A5C-03E8-F29E-8D29CF0E5FA6}"/>
          </ac:spMkLst>
        </pc:spChg>
        <pc:spChg chg="add mod">
          <ac:chgData name="KIM JEONG HYO" userId="d999bd0ffda0c3cb" providerId="LiveId" clId="{E0FDA72F-904D-45FF-8DEE-EB0FBCACB640}" dt="2023-02-01T16:13:38.280" v="6963" actId="1076"/>
          <ac:spMkLst>
            <pc:docMk/>
            <pc:sldMk cId="2386602939" sldId="396"/>
            <ac:spMk id="18" creationId="{8663C0BB-0BD0-22F9-2141-655C905D8EEE}"/>
          </ac:spMkLst>
        </pc:spChg>
        <pc:spChg chg="add del mod">
          <ac:chgData name="KIM JEONG HYO" userId="d999bd0ffda0c3cb" providerId="LiveId" clId="{E0FDA72F-904D-45FF-8DEE-EB0FBCACB640}" dt="2023-02-01T16:13:13.237" v="6944" actId="478"/>
          <ac:spMkLst>
            <pc:docMk/>
            <pc:sldMk cId="2386602939" sldId="396"/>
            <ac:spMk id="19" creationId="{1A1E91E0-84AF-6563-BCE9-D05C0EBE3AED}"/>
          </ac:spMkLst>
        </pc:spChg>
        <pc:spChg chg="del">
          <ac:chgData name="KIM JEONG HYO" userId="d999bd0ffda0c3cb" providerId="LiveId" clId="{E0FDA72F-904D-45FF-8DEE-EB0FBCACB640}" dt="2023-02-01T15:11:36.816" v="6438" actId="478"/>
          <ac:spMkLst>
            <pc:docMk/>
            <pc:sldMk cId="2386602939" sldId="396"/>
            <ac:spMk id="21" creationId="{5DB305D0-1CB0-BF64-B9A2-E455E2B9DA56}"/>
          </ac:spMkLst>
        </pc:spChg>
        <pc:spChg chg="del">
          <ac:chgData name="KIM JEONG HYO" userId="d999bd0ffda0c3cb" providerId="LiveId" clId="{E0FDA72F-904D-45FF-8DEE-EB0FBCACB640}" dt="2023-02-01T15:11:36.816" v="6438" actId="478"/>
          <ac:spMkLst>
            <pc:docMk/>
            <pc:sldMk cId="2386602939" sldId="396"/>
            <ac:spMk id="22" creationId="{BEA1A64B-BD82-5B0B-097F-25C740F6C8D8}"/>
          </ac:spMkLst>
        </pc:spChg>
        <pc:picChg chg="del">
          <ac:chgData name="KIM JEONG HYO" userId="d999bd0ffda0c3cb" providerId="LiveId" clId="{E0FDA72F-904D-45FF-8DEE-EB0FBCACB640}" dt="2023-02-01T15:11:36.816" v="6438" actId="478"/>
          <ac:picMkLst>
            <pc:docMk/>
            <pc:sldMk cId="2386602939" sldId="396"/>
            <ac:picMk id="5" creationId="{C8BC58A1-46B7-31D4-28D3-91A6A1BC5E15}"/>
          </ac:picMkLst>
        </pc:picChg>
        <pc:picChg chg="add mod">
          <ac:chgData name="KIM JEONG HYO" userId="d999bd0ffda0c3cb" providerId="LiveId" clId="{E0FDA72F-904D-45FF-8DEE-EB0FBCACB640}" dt="2023-02-01T16:10:37.937" v="6823" actId="1036"/>
          <ac:picMkLst>
            <pc:docMk/>
            <pc:sldMk cId="2386602939" sldId="396"/>
            <ac:picMk id="6" creationId="{D50E42FB-3A45-B641-3312-8D2BAFF1DB9B}"/>
          </ac:picMkLst>
        </pc:picChg>
        <pc:picChg chg="mod modCrop">
          <ac:chgData name="KIM JEONG HYO" userId="d999bd0ffda0c3cb" providerId="LiveId" clId="{E0FDA72F-904D-45FF-8DEE-EB0FBCACB640}" dt="2023-02-01T15:11:48.166" v="6471" actId="1036"/>
          <ac:picMkLst>
            <pc:docMk/>
            <pc:sldMk cId="2386602939" sldId="396"/>
            <ac:picMk id="9" creationId="{11DAF75D-30C0-FED4-27FB-8F03BFB137F4}"/>
          </ac:picMkLst>
        </pc:picChg>
        <pc:picChg chg="add mod">
          <ac:chgData name="KIM JEONG HYO" userId="d999bd0ffda0c3cb" providerId="LiveId" clId="{E0FDA72F-904D-45FF-8DEE-EB0FBCACB640}" dt="2023-02-01T16:08:02.206" v="6774" actId="14100"/>
          <ac:picMkLst>
            <pc:docMk/>
            <pc:sldMk cId="2386602939" sldId="396"/>
            <ac:picMk id="12" creationId="{AB47E34C-F8AD-74C2-6ECE-4B5D19DA3D22}"/>
          </ac:picMkLst>
        </pc:picChg>
        <pc:picChg chg="add mod">
          <ac:chgData name="KIM JEONG HYO" userId="d999bd0ffda0c3cb" providerId="LiveId" clId="{E0FDA72F-904D-45FF-8DEE-EB0FBCACB640}" dt="2023-02-01T16:08:27.145" v="6802" actId="1076"/>
          <ac:picMkLst>
            <pc:docMk/>
            <pc:sldMk cId="2386602939" sldId="396"/>
            <ac:picMk id="14" creationId="{05C2A82C-1339-7869-BAF2-CE02DA73B61F}"/>
          </ac:picMkLst>
        </pc:picChg>
        <pc:picChg chg="add mod">
          <ac:chgData name="KIM JEONG HYO" userId="d999bd0ffda0c3cb" providerId="LiveId" clId="{E0FDA72F-904D-45FF-8DEE-EB0FBCACB640}" dt="2023-02-01T16:10:50.580" v="6825" actId="14100"/>
          <ac:picMkLst>
            <pc:docMk/>
            <pc:sldMk cId="2386602939" sldId="396"/>
            <ac:picMk id="16" creationId="{F74E1158-B1E2-C737-E957-D73440F00C18}"/>
          </ac:picMkLst>
        </pc:picChg>
        <pc:picChg chg="del">
          <ac:chgData name="KIM JEONG HYO" userId="d999bd0ffda0c3cb" providerId="LiveId" clId="{E0FDA72F-904D-45FF-8DEE-EB0FBCACB640}" dt="2023-02-01T15:11:36.816" v="6438" actId="478"/>
          <ac:picMkLst>
            <pc:docMk/>
            <pc:sldMk cId="2386602939" sldId="396"/>
            <ac:picMk id="20" creationId="{F58E80F8-BCF6-A3D5-4366-C3CF22D236A2}"/>
          </ac:picMkLst>
        </pc:picChg>
      </pc:sldChg>
      <pc:sldChg chg="addSp delSp modSp add mod modNotesTx">
        <pc:chgData name="KIM JEONG HYO" userId="d999bd0ffda0c3cb" providerId="LiveId" clId="{E0FDA72F-904D-45FF-8DEE-EB0FBCACB640}" dt="2023-02-01T17:40:52.770" v="10931" actId="20577"/>
        <pc:sldMkLst>
          <pc:docMk/>
          <pc:sldMk cId="2060382715" sldId="397"/>
        </pc:sldMkLst>
        <pc:spChg chg="mod">
          <ac:chgData name="KIM JEONG HYO" userId="d999bd0ffda0c3cb" providerId="LiveId" clId="{E0FDA72F-904D-45FF-8DEE-EB0FBCACB640}" dt="2023-02-01T17:21:54.232" v="9178" actId="20577"/>
          <ac:spMkLst>
            <pc:docMk/>
            <pc:sldMk cId="2060382715" sldId="397"/>
            <ac:spMk id="2" creationId="{00000000-0000-0000-0000-000000000000}"/>
          </ac:spMkLst>
        </pc:spChg>
        <pc:spChg chg="del">
          <ac:chgData name="KIM JEONG HYO" userId="d999bd0ffda0c3cb" providerId="LiveId" clId="{E0FDA72F-904D-45FF-8DEE-EB0FBCACB640}" dt="2023-02-01T17:02:40.432" v="7781" actId="478"/>
          <ac:spMkLst>
            <pc:docMk/>
            <pc:sldMk cId="2060382715" sldId="397"/>
            <ac:spMk id="3" creationId="{F0AAE96F-5AC9-53EF-0B59-61E9EAC38424}"/>
          </ac:spMkLst>
        </pc:spChg>
        <pc:spChg chg="del">
          <ac:chgData name="KIM JEONG HYO" userId="d999bd0ffda0c3cb" providerId="LiveId" clId="{E0FDA72F-904D-45FF-8DEE-EB0FBCACB640}" dt="2023-02-01T17:02:43.825" v="7784" actId="478"/>
          <ac:spMkLst>
            <pc:docMk/>
            <pc:sldMk cId="2060382715" sldId="397"/>
            <ac:spMk id="6" creationId="{CF0B6A4F-4818-2213-7B92-2400692E2FFF}"/>
          </ac:spMkLst>
        </pc:spChg>
        <pc:spChg chg="del">
          <ac:chgData name="KIM JEONG HYO" userId="d999bd0ffda0c3cb" providerId="LiveId" clId="{E0FDA72F-904D-45FF-8DEE-EB0FBCACB640}" dt="2023-02-01T17:02:43.825" v="7784" actId="478"/>
          <ac:spMkLst>
            <pc:docMk/>
            <pc:sldMk cId="2060382715" sldId="397"/>
            <ac:spMk id="7" creationId="{269B3B0C-42CF-0E75-D969-3EFAED20EDB2}"/>
          </ac:spMkLst>
        </pc:spChg>
        <pc:spChg chg="add mod">
          <ac:chgData name="KIM JEONG HYO" userId="d999bd0ffda0c3cb" providerId="LiveId" clId="{E0FDA72F-904D-45FF-8DEE-EB0FBCACB640}" dt="2023-02-01T17:16:20.872" v="8628" actId="20577"/>
          <ac:spMkLst>
            <pc:docMk/>
            <pc:sldMk cId="2060382715" sldId="397"/>
            <ac:spMk id="10" creationId="{9D68F003-3A51-DEC9-11B5-0BBC2D31B996}"/>
          </ac:spMkLst>
        </pc:spChg>
        <pc:picChg chg="del">
          <ac:chgData name="KIM JEONG HYO" userId="d999bd0ffda0c3cb" providerId="LiveId" clId="{E0FDA72F-904D-45FF-8DEE-EB0FBCACB640}" dt="2023-02-01T17:02:43.825" v="7784" actId="478"/>
          <ac:picMkLst>
            <pc:docMk/>
            <pc:sldMk cId="2060382715" sldId="397"/>
            <ac:picMk id="5" creationId="{DC0D1BF7-00DA-2B2A-99FB-A4014F555000}"/>
          </ac:picMkLst>
        </pc:picChg>
        <pc:picChg chg="add mod">
          <ac:chgData name="KIM JEONG HYO" userId="d999bd0ffda0c3cb" providerId="LiveId" clId="{E0FDA72F-904D-45FF-8DEE-EB0FBCACB640}" dt="2023-02-01T17:02:46.056" v="7785" actId="1076"/>
          <ac:picMkLst>
            <pc:docMk/>
            <pc:sldMk cId="2060382715" sldId="397"/>
            <ac:picMk id="9" creationId="{0978CD13-8601-1A68-C978-4F900787056F}"/>
          </ac:picMkLst>
        </pc:picChg>
        <pc:picChg chg="add mod">
          <ac:chgData name="KIM JEONG HYO" userId="d999bd0ffda0c3cb" providerId="LiveId" clId="{E0FDA72F-904D-45FF-8DEE-EB0FBCACB640}" dt="2023-02-01T17:14:31.202" v="8467" actId="1076"/>
          <ac:picMkLst>
            <pc:docMk/>
            <pc:sldMk cId="2060382715" sldId="397"/>
            <ac:picMk id="12" creationId="{90B29081-4CED-2C4C-2599-619E2344B112}"/>
          </ac:picMkLst>
        </pc:picChg>
      </pc:sldChg>
      <pc:sldChg chg="delSp modSp add mod modNotesTx">
        <pc:chgData name="KIM JEONG HYO" userId="d999bd0ffda0c3cb" providerId="LiveId" clId="{E0FDA72F-904D-45FF-8DEE-EB0FBCACB640}" dt="2023-02-01T17:28:03.098" v="10071" actId="20577"/>
        <pc:sldMkLst>
          <pc:docMk/>
          <pc:sldMk cId="4114229911" sldId="398"/>
        </pc:sldMkLst>
        <pc:spChg chg="mod">
          <ac:chgData name="KIM JEONG HYO" userId="d999bd0ffda0c3cb" providerId="LiveId" clId="{E0FDA72F-904D-45FF-8DEE-EB0FBCACB640}" dt="2023-02-01T17:18:22.837" v="8649" actId="20577"/>
          <ac:spMkLst>
            <pc:docMk/>
            <pc:sldMk cId="4114229911" sldId="398"/>
            <ac:spMk id="2" creationId="{00000000-0000-0000-0000-000000000000}"/>
          </ac:spMkLst>
        </pc:spChg>
        <pc:spChg chg="mod">
          <ac:chgData name="KIM JEONG HYO" userId="d999bd0ffda0c3cb" providerId="LiveId" clId="{E0FDA72F-904D-45FF-8DEE-EB0FBCACB640}" dt="2023-02-01T17:28:03.098" v="10071" actId="20577"/>
          <ac:spMkLst>
            <pc:docMk/>
            <pc:sldMk cId="4114229911" sldId="398"/>
            <ac:spMk id="10" creationId="{9D68F003-3A51-DEC9-11B5-0BBC2D31B996}"/>
          </ac:spMkLst>
        </pc:spChg>
        <pc:picChg chg="del">
          <ac:chgData name="KIM JEONG HYO" userId="d999bd0ffda0c3cb" providerId="LiveId" clId="{E0FDA72F-904D-45FF-8DEE-EB0FBCACB640}" dt="2023-02-01T17:18:24.163" v="8650" actId="478"/>
          <ac:picMkLst>
            <pc:docMk/>
            <pc:sldMk cId="4114229911" sldId="398"/>
            <ac:picMk id="9" creationId="{0978CD13-8601-1A68-C978-4F900787056F}"/>
          </ac:picMkLst>
        </pc:picChg>
        <pc:picChg chg="del">
          <ac:chgData name="KIM JEONG HYO" userId="d999bd0ffda0c3cb" providerId="LiveId" clId="{E0FDA72F-904D-45FF-8DEE-EB0FBCACB640}" dt="2023-02-01T17:21:00.907" v="9055" actId="478"/>
          <ac:picMkLst>
            <pc:docMk/>
            <pc:sldMk cId="4114229911" sldId="398"/>
            <ac:picMk id="12" creationId="{90B29081-4CED-2C4C-2599-619E2344B112}"/>
          </ac:picMkLst>
        </pc:picChg>
      </pc:sldChg>
    </pc:docChg>
  </pc:docChgLst>
  <pc:docChgLst>
    <pc:chgData name="KIM JEONG HYO" userId="d999bd0ffda0c3cb" providerId="LiveId" clId="{156AB862-2257-42A5-8DC8-B851918199D1}"/>
    <pc:docChg chg="undo redo custSel addSld delSld modSld sldOrd modSection">
      <pc:chgData name="KIM JEONG HYO" userId="d999bd0ffda0c3cb" providerId="LiveId" clId="{156AB862-2257-42A5-8DC8-B851918199D1}" dt="2023-01-05T09:09:43.023" v="23237" actId="20577"/>
      <pc:docMkLst>
        <pc:docMk/>
      </pc:docMkLst>
      <pc:sldChg chg="modSp add del mod setBg">
        <pc:chgData name="KIM JEONG HYO" userId="d999bd0ffda0c3cb" providerId="LiveId" clId="{156AB862-2257-42A5-8DC8-B851918199D1}" dt="2022-11-27T06:30:15.433" v="13453" actId="2711"/>
        <pc:sldMkLst>
          <pc:docMk/>
          <pc:sldMk cId="2980484718" sldId="258"/>
        </pc:sldMkLst>
        <pc:spChg chg="mod">
          <ac:chgData name="KIM JEONG HYO" userId="d999bd0ffda0c3cb" providerId="LiveId" clId="{156AB862-2257-42A5-8DC8-B851918199D1}" dt="2022-11-27T06:30:15.433" v="13453" actId="2711"/>
          <ac:spMkLst>
            <pc:docMk/>
            <pc:sldMk cId="2980484718" sldId="258"/>
            <ac:spMk id="2" creationId="{00000000-0000-0000-0000-000000000000}"/>
          </ac:spMkLst>
        </pc:spChg>
        <pc:spChg chg="mod">
          <ac:chgData name="KIM JEONG HYO" userId="d999bd0ffda0c3cb" providerId="LiveId" clId="{156AB862-2257-42A5-8DC8-B851918199D1}" dt="2022-11-23T08:05:39.609" v="1" actId="20577"/>
          <ac:spMkLst>
            <pc:docMk/>
            <pc:sldMk cId="2980484718" sldId="258"/>
            <ac:spMk id="3" creationId="{00000000-0000-0000-0000-000000000000}"/>
          </ac:spMkLst>
        </pc:spChg>
      </pc:sldChg>
      <pc:sldChg chg="del">
        <pc:chgData name="KIM JEONG HYO" userId="d999bd0ffda0c3cb" providerId="LiveId" clId="{156AB862-2257-42A5-8DC8-B851918199D1}" dt="2022-11-23T08:16:35.913" v="372" actId="47"/>
        <pc:sldMkLst>
          <pc:docMk/>
          <pc:sldMk cId="3355816078" sldId="290"/>
        </pc:sldMkLst>
      </pc:sldChg>
      <pc:sldChg chg="del">
        <pc:chgData name="KIM JEONG HYO" userId="d999bd0ffda0c3cb" providerId="LiveId" clId="{156AB862-2257-42A5-8DC8-B851918199D1}" dt="2022-11-23T08:16:37.210" v="379" actId="47"/>
        <pc:sldMkLst>
          <pc:docMk/>
          <pc:sldMk cId="1539247049" sldId="338"/>
        </pc:sldMkLst>
      </pc:sldChg>
      <pc:sldChg chg="del">
        <pc:chgData name="KIM JEONG HYO" userId="d999bd0ffda0c3cb" providerId="LiveId" clId="{156AB862-2257-42A5-8DC8-B851918199D1}" dt="2022-11-23T08:16:36.307" v="376" actId="47"/>
        <pc:sldMkLst>
          <pc:docMk/>
          <pc:sldMk cId="397695067" sldId="361"/>
        </pc:sldMkLst>
      </pc:sldChg>
      <pc:sldChg chg="addSp delSp modSp add del mod modNotesTx">
        <pc:chgData name="KIM JEONG HYO" userId="d999bd0ffda0c3cb" providerId="LiveId" clId="{156AB862-2257-42A5-8DC8-B851918199D1}" dt="2023-01-05T09:09:22.416" v="23228" actId="20577"/>
        <pc:sldMkLst>
          <pc:docMk/>
          <pc:sldMk cId="1106502169" sldId="362"/>
        </pc:sldMkLst>
        <pc:spChg chg="mod">
          <ac:chgData name="KIM JEONG HYO" userId="d999bd0ffda0c3cb" providerId="LiveId" clId="{156AB862-2257-42A5-8DC8-B851918199D1}" dt="2022-11-23T08:14:01.183" v="369" actId="20577"/>
          <ac:spMkLst>
            <pc:docMk/>
            <pc:sldMk cId="1106502169" sldId="362"/>
            <ac:spMk id="2" creationId="{00000000-0000-0000-0000-000000000000}"/>
          </ac:spMkLst>
        </pc:spChg>
        <pc:spChg chg="mod">
          <ac:chgData name="KIM JEONG HYO" userId="d999bd0ffda0c3cb" providerId="LiveId" clId="{156AB862-2257-42A5-8DC8-B851918199D1}" dt="2022-12-14T07:34:38.181" v="16464" actId="5793"/>
          <ac:spMkLst>
            <pc:docMk/>
            <pc:sldMk cId="1106502169" sldId="362"/>
            <ac:spMk id="8" creationId="{4BA61229-7547-40D2-B8B0-EDBF59382FFE}"/>
          </ac:spMkLst>
        </pc:spChg>
        <pc:picChg chg="add del">
          <ac:chgData name="KIM JEONG HYO" userId="d999bd0ffda0c3cb" providerId="LiveId" clId="{156AB862-2257-42A5-8DC8-B851918199D1}" dt="2022-11-23T08:13:40.238" v="326" actId="22"/>
          <ac:picMkLst>
            <pc:docMk/>
            <pc:sldMk cId="1106502169" sldId="362"/>
            <ac:picMk id="5" creationId="{12B9A582-8BD9-9977-B329-70172225B8CD}"/>
          </ac:picMkLst>
        </pc:picChg>
        <pc:picChg chg="add del mod">
          <ac:chgData name="KIM JEONG HYO" userId="d999bd0ffda0c3cb" providerId="LiveId" clId="{156AB862-2257-42A5-8DC8-B851918199D1}" dt="2022-11-23T08:28:39.208" v="528" actId="478"/>
          <ac:picMkLst>
            <pc:docMk/>
            <pc:sldMk cId="1106502169" sldId="362"/>
            <ac:picMk id="1026" creationId="{EACA98C1-0BCC-02EC-81E1-37978F036D38}"/>
          </ac:picMkLst>
        </pc:picChg>
        <pc:picChg chg="add del mod">
          <ac:chgData name="KIM JEONG HYO" userId="d999bd0ffda0c3cb" providerId="LiveId" clId="{156AB862-2257-42A5-8DC8-B851918199D1}" dt="2022-11-23T10:48:02.913" v="1318" actId="478"/>
          <ac:picMkLst>
            <pc:docMk/>
            <pc:sldMk cId="1106502169" sldId="362"/>
            <ac:picMk id="1028" creationId="{BFF85039-B4AC-C8C1-466E-B3817D9B5127}"/>
          </ac:picMkLst>
        </pc:picChg>
        <pc:picChg chg="add mod">
          <ac:chgData name="KIM JEONG HYO" userId="d999bd0ffda0c3cb" providerId="LiveId" clId="{156AB862-2257-42A5-8DC8-B851918199D1}" dt="2022-11-23T18:20:17.971" v="6938" actId="1076"/>
          <ac:picMkLst>
            <pc:docMk/>
            <pc:sldMk cId="1106502169" sldId="362"/>
            <ac:picMk id="1030" creationId="{C276BF31-7549-D712-BF12-FF3EE5B3F4A1}"/>
          </ac:picMkLst>
        </pc:picChg>
        <pc:picChg chg="del">
          <ac:chgData name="KIM JEONG HYO" userId="d999bd0ffda0c3cb" providerId="LiveId" clId="{156AB862-2257-42A5-8DC8-B851918199D1}" dt="2022-11-23T08:25:57.273" v="525" actId="478"/>
          <ac:picMkLst>
            <pc:docMk/>
            <pc:sldMk cId="1106502169" sldId="362"/>
            <ac:picMk id="2052" creationId="{10631A7E-7166-9916-F94E-220A4BE5F67C}"/>
          </ac:picMkLst>
        </pc:picChg>
      </pc:sldChg>
      <pc:sldChg chg="del">
        <pc:chgData name="KIM JEONG HYO" userId="d999bd0ffda0c3cb" providerId="LiveId" clId="{156AB862-2257-42A5-8DC8-B851918199D1}" dt="2022-11-23T08:16:38.100" v="388" actId="47"/>
        <pc:sldMkLst>
          <pc:docMk/>
          <pc:sldMk cId="108839210" sldId="363"/>
        </pc:sldMkLst>
      </pc:sldChg>
      <pc:sldChg chg="modSp add del mod">
        <pc:chgData name="KIM JEONG HYO" userId="d999bd0ffda0c3cb" providerId="LiveId" clId="{156AB862-2257-42A5-8DC8-B851918199D1}" dt="2022-11-27T06:32:38.969" v="13458" actId="20577"/>
        <pc:sldMkLst>
          <pc:docMk/>
          <pc:sldMk cId="384428961" sldId="365"/>
        </pc:sldMkLst>
        <pc:spChg chg="mod">
          <ac:chgData name="KIM JEONG HYO" userId="d999bd0ffda0c3cb" providerId="LiveId" clId="{156AB862-2257-42A5-8DC8-B851918199D1}" dt="2022-11-27T06:32:38.969" v="13458" actId="20577"/>
          <ac:spMkLst>
            <pc:docMk/>
            <pc:sldMk cId="384428961" sldId="365"/>
            <ac:spMk id="8" creationId="{4BA61229-7547-40D2-B8B0-EDBF59382FFE}"/>
          </ac:spMkLst>
        </pc:spChg>
      </pc:sldChg>
      <pc:sldChg chg="delSp modSp add del mod">
        <pc:chgData name="KIM JEONG HYO" userId="d999bd0ffda0c3cb" providerId="LiveId" clId="{156AB862-2257-42A5-8DC8-B851918199D1}" dt="2022-11-24T02:27:22.599" v="13345" actId="47"/>
        <pc:sldMkLst>
          <pc:docMk/>
          <pc:sldMk cId="1001992930" sldId="366"/>
        </pc:sldMkLst>
        <pc:spChg chg="mod">
          <ac:chgData name="KIM JEONG HYO" userId="d999bd0ffda0c3cb" providerId="LiveId" clId="{156AB862-2257-42A5-8DC8-B851918199D1}" dt="2022-11-23T08:38:22.484" v="751" actId="20577"/>
          <ac:spMkLst>
            <pc:docMk/>
            <pc:sldMk cId="1001992930" sldId="366"/>
            <ac:spMk id="2" creationId="{00000000-0000-0000-0000-000000000000}"/>
          </ac:spMkLst>
        </pc:spChg>
        <pc:spChg chg="mod">
          <ac:chgData name="KIM JEONG HYO" userId="d999bd0ffda0c3cb" providerId="LiveId" clId="{156AB862-2257-42A5-8DC8-B851918199D1}" dt="2022-11-23T18:03:26.693" v="6920" actId="20577"/>
          <ac:spMkLst>
            <pc:docMk/>
            <pc:sldMk cId="1001992930" sldId="366"/>
            <ac:spMk id="8" creationId="{4BA61229-7547-40D2-B8B0-EDBF59382FFE}"/>
          </ac:spMkLst>
        </pc:spChg>
        <pc:picChg chg="del">
          <ac:chgData name="KIM JEONG HYO" userId="d999bd0ffda0c3cb" providerId="LiveId" clId="{156AB862-2257-42A5-8DC8-B851918199D1}" dt="2022-11-23T08:38:51.167" v="840" actId="478"/>
          <ac:picMkLst>
            <pc:docMk/>
            <pc:sldMk cId="1001992930" sldId="366"/>
            <ac:picMk id="1028" creationId="{BFF85039-B4AC-C8C1-466E-B3817D9B5127}"/>
          </ac:picMkLst>
        </pc:picChg>
      </pc:sldChg>
      <pc:sldChg chg="del">
        <pc:chgData name="KIM JEONG HYO" userId="d999bd0ffda0c3cb" providerId="LiveId" clId="{156AB862-2257-42A5-8DC8-B851918199D1}" dt="2022-11-23T08:16:36.983" v="377" actId="47"/>
        <pc:sldMkLst>
          <pc:docMk/>
          <pc:sldMk cId="4152567612" sldId="366"/>
        </pc:sldMkLst>
      </pc:sldChg>
      <pc:sldChg chg="del">
        <pc:chgData name="KIM JEONG HYO" userId="d999bd0ffda0c3cb" providerId="LiveId" clId="{156AB862-2257-42A5-8DC8-B851918199D1}" dt="2022-11-23T08:16:37.376" v="380" actId="47"/>
        <pc:sldMkLst>
          <pc:docMk/>
          <pc:sldMk cId="1075899796" sldId="367"/>
        </pc:sldMkLst>
      </pc:sldChg>
      <pc:sldChg chg="modSp add del mod">
        <pc:chgData name="KIM JEONG HYO" userId="d999bd0ffda0c3cb" providerId="LiveId" clId="{156AB862-2257-42A5-8DC8-B851918199D1}" dt="2022-11-23T16:05:26.912" v="6718" actId="47"/>
        <pc:sldMkLst>
          <pc:docMk/>
          <pc:sldMk cId="1218258581" sldId="367"/>
        </pc:sldMkLst>
        <pc:spChg chg="mod">
          <ac:chgData name="KIM JEONG HYO" userId="d999bd0ffda0c3cb" providerId="LiveId" clId="{156AB862-2257-42A5-8DC8-B851918199D1}" dt="2022-11-23T13:05:50.288" v="5576" actId="20577"/>
          <ac:spMkLst>
            <pc:docMk/>
            <pc:sldMk cId="1218258581" sldId="367"/>
            <ac:spMk id="8" creationId="{4BA61229-7547-40D2-B8B0-EDBF59382FFE}"/>
          </ac:spMkLst>
        </pc:spChg>
        <pc:picChg chg="mod">
          <ac:chgData name="KIM JEONG HYO" userId="d999bd0ffda0c3cb" providerId="LiveId" clId="{156AB862-2257-42A5-8DC8-B851918199D1}" dt="2022-11-23T10:54:53.921" v="1634" actId="1076"/>
          <ac:picMkLst>
            <pc:docMk/>
            <pc:sldMk cId="1218258581" sldId="367"/>
            <ac:picMk id="1030" creationId="{C276BF31-7549-D712-BF12-FF3EE5B3F4A1}"/>
          </ac:picMkLst>
        </pc:picChg>
      </pc:sldChg>
      <pc:sldChg chg="del">
        <pc:chgData name="KIM JEONG HYO" userId="d999bd0ffda0c3cb" providerId="LiveId" clId="{156AB862-2257-42A5-8DC8-B851918199D1}" dt="2022-11-23T08:16:37.496" v="381" actId="47"/>
        <pc:sldMkLst>
          <pc:docMk/>
          <pc:sldMk cId="3664590508" sldId="368"/>
        </pc:sldMkLst>
      </pc:sldChg>
      <pc:sldChg chg="addSp delSp modSp add mod modNotesTx">
        <pc:chgData name="KIM JEONG HYO" userId="d999bd0ffda0c3cb" providerId="LiveId" clId="{156AB862-2257-42A5-8DC8-B851918199D1}" dt="2023-01-05T09:09:26.012" v="23229" actId="20577"/>
        <pc:sldMkLst>
          <pc:docMk/>
          <pc:sldMk cId="3831534368" sldId="368"/>
        </pc:sldMkLst>
        <pc:spChg chg="mod">
          <ac:chgData name="KIM JEONG HYO" userId="d999bd0ffda0c3cb" providerId="LiveId" clId="{156AB862-2257-42A5-8DC8-B851918199D1}" dt="2022-11-23T18:22:53.415" v="7003"/>
          <ac:spMkLst>
            <pc:docMk/>
            <pc:sldMk cId="3831534368" sldId="368"/>
            <ac:spMk id="2" creationId="{00000000-0000-0000-0000-000000000000}"/>
          </ac:spMkLst>
        </pc:spChg>
        <pc:spChg chg="add del mod">
          <ac:chgData name="KIM JEONG HYO" userId="d999bd0ffda0c3cb" providerId="LiveId" clId="{156AB862-2257-42A5-8DC8-B851918199D1}" dt="2022-11-27T09:13:59.905" v="14479" actId="478"/>
          <ac:spMkLst>
            <pc:docMk/>
            <pc:sldMk cId="3831534368" sldId="368"/>
            <ac:spMk id="3" creationId="{A7EC1738-7C29-7B4E-3FAD-212066F6C496}"/>
          </ac:spMkLst>
        </pc:spChg>
        <pc:spChg chg="del mod">
          <ac:chgData name="KIM JEONG HYO" userId="d999bd0ffda0c3cb" providerId="LiveId" clId="{156AB862-2257-42A5-8DC8-B851918199D1}" dt="2022-11-27T09:13:59.905" v="14479" actId="478"/>
          <ac:spMkLst>
            <pc:docMk/>
            <pc:sldMk cId="3831534368" sldId="368"/>
            <ac:spMk id="8" creationId="{4BA61229-7547-40D2-B8B0-EDBF59382FFE}"/>
          </ac:spMkLst>
        </pc:spChg>
        <pc:picChg chg="add del mod">
          <ac:chgData name="KIM JEONG HYO" userId="d999bd0ffda0c3cb" providerId="LiveId" clId="{156AB862-2257-42A5-8DC8-B851918199D1}" dt="2022-11-27T09:13:59.905" v="14479" actId="478"/>
          <ac:picMkLst>
            <pc:docMk/>
            <pc:sldMk cId="3831534368" sldId="368"/>
            <ac:picMk id="6" creationId="{D99D427F-2380-F201-4008-F5C2EA5A4723}"/>
          </ac:picMkLst>
        </pc:picChg>
        <pc:picChg chg="add mod modCrop">
          <ac:chgData name="KIM JEONG HYO" userId="d999bd0ffda0c3cb" providerId="LiveId" clId="{156AB862-2257-42A5-8DC8-B851918199D1}" dt="2022-11-27T09:15:20.374" v="14497" actId="732"/>
          <ac:picMkLst>
            <pc:docMk/>
            <pc:sldMk cId="3831534368" sldId="368"/>
            <ac:picMk id="7" creationId="{DD01283A-8C39-C0A6-C4D7-947F0F93A85D}"/>
          </ac:picMkLst>
        </pc:picChg>
        <pc:picChg chg="del">
          <ac:chgData name="KIM JEONG HYO" userId="d999bd0ffda0c3cb" providerId="LiveId" clId="{156AB862-2257-42A5-8DC8-B851918199D1}" dt="2022-11-23T14:54:58.904" v="5746" actId="478"/>
          <ac:picMkLst>
            <pc:docMk/>
            <pc:sldMk cId="3831534368" sldId="368"/>
            <ac:picMk id="1030" creationId="{C276BF31-7549-D712-BF12-FF3EE5B3F4A1}"/>
          </ac:picMkLst>
        </pc:picChg>
        <pc:picChg chg="add del mod">
          <ac:chgData name="KIM JEONG HYO" userId="d999bd0ffda0c3cb" providerId="LiveId" clId="{156AB862-2257-42A5-8DC8-B851918199D1}" dt="2022-11-27T09:13:59.905" v="14479" actId="478"/>
          <ac:picMkLst>
            <pc:docMk/>
            <pc:sldMk cId="3831534368" sldId="368"/>
            <ac:picMk id="3074" creationId="{9DAA598E-D654-1CCF-ABB0-12E1FE29882C}"/>
          </ac:picMkLst>
        </pc:picChg>
        <pc:picChg chg="add del mod">
          <ac:chgData name="KIM JEONG HYO" userId="d999bd0ffda0c3cb" providerId="LiveId" clId="{156AB862-2257-42A5-8DC8-B851918199D1}" dt="2022-11-23T19:22:01.860" v="7391" actId="478"/>
          <ac:picMkLst>
            <pc:docMk/>
            <pc:sldMk cId="3831534368" sldId="368"/>
            <ac:picMk id="3076" creationId="{8909FC90-D5F9-F109-9F92-C66C7D0ED4D0}"/>
          </ac:picMkLst>
        </pc:picChg>
      </pc:sldChg>
      <pc:sldChg chg="del">
        <pc:chgData name="KIM JEONG HYO" userId="d999bd0ffda0c3cb" providerId="LiveId" clId="{156AB862-2257-42A5-8DC8-B851918199D1}" dt="2022-11-23T08:16:37.948" v="385" actId="47"/>
        <pc:sldMkLst>
          <pc:docMk/>
          <pc:sldMk cId="1129318426" sldId="369"/>
        </pc:sldMkLst>
      </pc:sldChg>
      <pc:sldChg chg="addSp delSp modSp add mod modNotesTx">
        <pc:chgData name="KIM JEONG HYO" userId="d999bd0ffda0c3cb" providerId="LiveId" clId="{156AB862-2257-42A5-8DC8-B851918199D1}" dt="2023-01-05T09:09:27.730" v="23231" actId="20577"/>
        <pc:sldMkLst>
          <pc:docMk/>
          <pc:sldMk cId="3829630282" sldId="369"/>
        </pc:sldMkLst>
        <pc:spChg chg="del mod">
          <ac:chgData name="KIM JEONG HYO" userId="d999bd0ffda0c3cb" providerId="LiveId" clId="{156AB862-2257-42A5-8DC8-B851918199D1}" dt="2022-11-23T16:02:25.809" v="6595" actId="478"/>
          <ac:spMkLst>
            <pc:docMk/>
            <pc:sldMk cId="3829630282" sldId="369"/>
            <ac:spMk id="3" creationId="{A7EC1738-7C29-7B4E-3FAD-212066F6C496}"/>
          </ac:spMkLst>
        </pc:spChg>
        <pc:spChg chg="mod">
          <ac:chgData name="KIM JEONG HYO" userId="d999bd0ffda0c3cb" providerId="LiveId" clId="{156AB862-2257-42A5-8DC8-B851918199D1}" dt="2022-12-14T07:56:30.129" v="17012" actId="20577"/>
          <ac:spMkLst>
            <pc:docMk/>
            <pc:sldMk cId="3829630282" sldId="369"/>
            <ac:spMk id="8" creationId="{4BA61229-7547-40D2-B8B0-EDBF59382FFE}"/>
          </ac:spMkLst>
        </pc:spChg>
        <pc:spChg chg="add mod">
          <ac:chgData name="KIM JEONG HYO" userId="d999bd0ffda0c3cb" providerId="LiveId" clId="{156AB862-2257-42A5-8DC8-B851918199D1}" dt="2022-12-14T07:56:42.462" v="17041" actId="1036"/>
          <ac:spMkLst>
            <pc:docMk/>
            <pc:sldMk cId="3829630282" sldId="369"/>
            <ac:spMk id="9" creationId="{4414F116-DF5C-3721-E7A1-BE482A91B9DE}"/>
          </ac:spMkLst>
        </pc:spChg>
        <pc:picChg chg="del">
          <ac:chgData name="KIM JEONG HYO" userId="d999bd0ffda0c3cb" providerId="LiveId" clId="{156AB862-2257-42A5-8DC8-B851918199D1}" dt="2022-11-23T16:02:22.505" v="6593" actId="478"/>
          <ac:picMkLst>
            <pc:docMk/>
            <pc:sldMk cId="3829630282" sldId="369"/>
            <ac:picMk id="6" creationId="{D99D427F-2380-F201-4008-F5C2EA5A4723}"/>
          </ac:picMkLst>
        </pc:picChg>
        <pc:picChg chg="add mod">
          <ac:chgData name="KIM JEONG HYO" userId="d999bd0ffda0c3cb" providerId="LiveId" clId="{156AB862-2257-42A5-8DC8-B851918199D1}" dt="2022-12-14T07:56:42.462" v="17041" actId="1036"/>
          <ac:picMkLst>
            <pc:docMk/>
            <pc:sldMk cId="3829630282" sldId="369"/>
            <ac:picMk id="7" creationId="{CBDECD42-711D-28D0-C2F2-026D81AFB20E}"/>
          </ac:picMkLst>
        </pc:picChg>
        <pc:picChg chg="del">
          <ac:chgData name="KIM JEONG HYO" userId="d999bd0ffda0c3cb" providerId="LiveId" clId="{156AB862-2257-42A5-8DC8-B851918199D1}" dt="2022-11-23T16:02:22.505" v="6593" actId="478"/>
          <ac:picMkLst>
            <pc:docMk/>
            <pc:sldMk cId="3829630282" sldId="369"/>
            <ac:picMk id="3074" creationId="{9DAA598E-D654-1CCF-ABB0-12E1FE29882C}"/>
          </ac:picMkLst>
        </pc:picChg>
      </pc:sldChg>
      <pc:sldChg chg="delSp modSp add mod ord modNotesTx">
        <pc:chgData name="KIM JEONG HYO" userId="d999bd0ffda0c3cb" providerId="LiveId" clId="{156AB862-2257-42A5-8DC8-B851918199D1}" dt="2023-01-04T07:18:05.800" v="17976" actId="20577"/>
        <pc:sldMkLst>
          <pc:docMk/>
          <pc:sldMk cId="2099004382" sldId="370"/>
        </pc:sldMkLst>
        <pc:spChg chg="mod">
          <ac:chgData name="KIM JEONG HYO" userId="d999bd0ffda0c3cb" providerId="LiveId" clId="{156AB862-2257-42A5-8DC8-B851918199D1}" dt="2023-01-04T07:18:05.800" v="17976" actId="20577"/>
          <ac:spMkLst>
            <pc:docMk/>
            <pc:sldMk cId="2099004382" sldId="370"/>
            <ac:spMk id="8" creationId="{4BA61229-7547-40D2-B8B0-EDBF59382FFE}"/>
          </ac:spMkLst>
        </pc:spChg>
        <pc:spChg chg="del">
          <ac:chgData name="KIM JEONG HYO" userId="d999bd0ffda0c3cb" providerId="LiveId" clId="{156AB862-2257-42A5-8DC8-B851918199D1}" dt="2022-11-23T18:22:41.007" v="6987" actId="478"/>
          <ac:spMkLst>
            <pc:docMk/>
            <pc:sldMk cId="2099004382" sldId="370"/>
            <ac:spMk id="9" creationId="{4414F116-DF5C-3721-E7A1-BE482A91B9DE}"/>
          </ac:spMkLst>
        </pc:spChg>
        <pc:picChg chg="del">
          <ac:chgData name="KIM JEONG HYO" userId="d999bd0ffda0c3cb" providerId="LiveId" clId="{156AB862-2257-42A5-8DC8-B851918199D1}" dt="2022-11-23T18:22:41.007" v="6987" actId="478"/>
          <ac:picMkLst>
            <pc:docMk/>
            <pc:sldMk cId="2099004382" sldId="370"/>
            <ac:picMk id="7" creationId="{CBDECD42-711D-28D0-C2F2-026D81AFB20E}"/>
          </ac:picMkLst>
        </pc:picChg>
      </pc:sldChg>
      <pc:sldChg chg="del">
        <pc:chgData name="KIM JEONG HYO" userId="d999bd0ffda0c3cb" providerId="LiveId" clId="{156AB862-2257-42A5-8DC8-B851918199D1}" dt="2022-11-23T08:16:36.273" v="375" actId="47"/>
        <pc:sldMkLst>
          <pc:docMk/>
          <pc:sldMk cId="3295989212" sldId="370"/>
        </pc:sldMkLst>
      </pc:sldChg>
      <pc:sldChg chg="addSp modSp add mod ord">
        <pc:chgData name="KIM JEONG HYO" userId="d999bd0ffda0c3cb" providerId="LiveId" clId="{156AB862-2257-42A5-8DC8-B851918199D1}" dt="2023-01-04T17:50:26.439" v="20147"/>
        <pc:sldMkLst>
          <pc:docMk/>
          <pc:sldMk cId="1008469632" sldId="371"/>
        </pc:sldMkLst>
        <pc:spChg chg="mod">
          <ac:chgData name="KIM JEONG HYO" userId="d999bd0ffda0c3cb" providerId="LiveId" clId="{156AB862-2257-42A5-8DC8-B851918199D1}" dt="2022-11-23T18:45:38.400" v="7177" actId="20577"/>
          <ac:spMkLst>
            <pc:docMk/>
            <pc:sldMk cId="1008469632" sldId="371"/>
            <ac:spMk id="2" creationId="{00000000-0000-0000-0000-000000000000}"/>
          </ac:spMkLst>
        </pc:spChg>
        <pc:spChg chg="mod">
          <ac:chgData name="KIM JEONG HYO" userId="d999bd0ffda0c3cb" providerId="LiveId" clId="{156AB862-2257-42A5-8DC8-B851918199D1}" dt="2022-11-23T18:49:29.337" v="7351" actId="2710"/>
          <ac:spMkLst>
            <pc:docMk/>
            <pc:sldMk cId="1008469632" sldId="371"/>
            <ac:spMk id="8" creationId="{4BA61229-7547-40D2-B8B0-EDBF59382FFE}"/>
          </ac:spMkLst>
        </pc:spChg>
        <pc:grpChg chg="add mod">
          <ac:chgData name="KIM JEONG HYO" userId="d999bd0ffda0c3cb" providerId="LiveId" clId="{156AB862-2257-42A5-8DC8-B851918199D1}" dt="2022-11-23T18:49:35.699" v="7352" actId="1076"/>
          <ac:grpSpMkLst>
            <pc:docMk/>
            <pc:sldMk cId="1008469632" sldId="371"/>
            <ac:grpSpMk id="5" creationId="{3A112464-0948-F08D-C732-3081A1FB7838}"/>
          </ac:grpSpMkLst>
        </pc:grpChg>
        <pc:picChg chg="add mod">
          <ac:chgData name="KIM JEONG HYO" userId="d999bd0ffda0c3cb" providerId="LiveId" clId="{156AB862-2257-42A5-8DC8-B851918199D1}" dt="2022-11-23T18:49:35.699" v="7352" actId="1076"/>
          <ac:picMkLst>
            <pc:docMk/>
            <pc:sldMk cId="1008469632" sldId="371"/>
            <ac:picMk id="3" creationId="{39F5D995-C414-8204-8987-8DAEC8D2E620}"/>
          </ac:picMkLst>
        </pc:picChg>
        <pc:picChg chg="add mod">
          <ac:chgData name="KIM JEONG HYO" userId="d999bd0ffda0c3cb" providerId="LiveId" clId="{156AB862-2257-42A5-8DC8-B851918199D1}" dt="2022-11-23T18:49:35.699" v="7352" actId="1076"/>
          <ac:picMkLst>
            <pc:docMk/>
            <pc:sldMk cId="1008469632" sldId="371"/>
            <ac:picMk id="4098" creationId="{5B04DD65-E7B5-2453-2E45-9B03F7599060}"/>
          </ac:picMkLst>
        </pc:picChg>
      </pc:sldChg>
      <pc:sldChg chg="del">
        <pc:chgData name="KIM JEONG HYO" userId="d999bd0ffda0c3cb" providerId="LiveId" clId="{156AB862-2257-42A5-8DC8-B851918199D1}" dt="2022-11-23T08:16:35.599" v="370" actId="47"/>
        <pc:sldMkLst>
          <pc:docMk/>
          <pc:sldMk cId="2408189521" sldId="371"/>
        </pc:sldMkLst>
      </pc:sldChg>
      <pc:sldChg chg="addSp delSp modSp add mod ord">
        <pc:chgData name="KIM JEONG HYO" userId="d999bd0ffda0c3cb" providerId="LiveId" clId="{156AB862-2257-42A5-8DC8-B851918199D1}" dt="2022-11-28T02:02:44.082" v="16414"/>
        <pc:sldMkLst>
          <pc:docMk/>
          <pc:sldMk cId="3314210441" sldId="372"/>
        </pc:sldMkLst>
        <pc:spChg chg="mod">
          <ac:chgData name="KIM JEONG HYO" userId="d999bd0ffda0c3cb" providerId="LiveId" clId="{156AB862-2257-42A5-8DC8-B851918199D1}" dt="2022-11-23T18:50:39.326" v="7375" actId="20577"/>
          <ac:spMkLst>
            <pc:docMk/>
            <pc:sldMk cId="3314210441" sldId="372"/>
            <ac:spMk id="8" creationId="{4BA61229-7547-40D2-B8B0-EDBF59382FFE}"/>
          </ac:spMkLst>
        </pc:spChg>
        <pc:grpChg chg="del">
          <ac:chgData name="KIM JEONG HYO" userId="d999bd0ffda0c3cb" providerId="LiveId" clId="{156AB862-2257-42A5-8DC8-B851918199D1}" dt="2022-11-23T18:50:51.398" v="7376" actId="478"/>
          <ac:grpSpMkLst>
            <pc:docMk/>
            <pc:sldMk cId="3314210441" sldId="372"/>
            <ac:grpSpMk id="5" creationId="{3A112464-0948-F08D-C732-3081A1FB7838}"/>
          </ac:grpSpMkLst>
        </pc:grpChg>
        <pc:picChg chg="add del mod">
          <ac:chgData name="KIM JEONG HYO" userId="d999bd0ffda0c3cb" providerId="LiveId" clId="{156AB862-2257-42A5-8DC8-B851918199D1}" dt="2022-11-27T23:52:25.463" v="16109"/>
          <ac:picMkLst>
            <pc:docMk/>
            <pc:sldMk cId="3314210441" sldId="372"/>
            <ac:picMk id="3" creationId="{84F735A3-DAF4-9CC3-90C8-206C9FABF7F6}"/>
          </ac:picMkLst>
        </pc:picChg>
        <pc:picChg chg="add mod">
          <ac:chgData name="KIM JEONG HYO" userId="d999bd0ffda0c3cb" providerId="LiveId" clId="{156AB862-2257-42A5-8DC8-B851918199D1}" dt="2022-11-23T18:53:46.305" v="7378" actId="1076"/>
          <ac:picMkLst>
            <pc:docMk/>
            <pc:sldMk cId="3314210441" sldId="372"/>
            <ac:picMk id="7170" creationId="{3A97FF2A-7EE3-C560-3B2C-077230868E72}"/>
          </ac:picMkLst>
        </pc:picChg>
      </pc:sldChg>
      <pc:sldChg chg="del">
        <pc:chgData name="KIM JEONG HYO" userId="d999bd0ffda0c3cb" providerId="LiveId" clId="{156AB862-2257-42A5-8DC8-B851918199D1}" dt="2022-11-23T08:16:36.076" v="373" actId="47"/>
        <pc:sldMkLst>
          <pc:docMk/>
          <pc:sldMk cId="3553823375" sldId="372"/>
        </pc:sldMkLst>
      </pc:sldChg>
      <pc:sldChg chg="addSp delSp modSp add del mod">
        <pc:chgData name="KIM JEONG HYO" userId="d999bd0ffda0c3cb" providerId="LiveId" clId="{156AB862-2257-42A5-8DC8-B851918199D1}" dt="2022-11-28T01:51:54.313" v="16130" actId="2696"/>
        <pc:sldMkLst>
          <pc:docMk/>
          <pc:sldMk cId="1595016670" sldId="373"/>
        </pc:sldMkLst>
        <pc:spChg chg="mod">
          <ac:chgData name="KIM JEONG HYO" userId="d999bd0ffda0c3cb" providerId="LiveId" clId="{156AB862-2257-42A5-8DC8-B851918199D1}" dt="2022-11-23T19:00:27.699" v="7384" actId="20577"/>
          <ac:spMkLst>
            <pc:docMk/>
            <pc:sldMk cId="1595016670" sldId="373"/>
            <ac:spMk id="2" creationId="{00000000-0000-0000-0000-000000000000}"/>
          </ac:spMkLst>
        </pc:spChg>
        <pc:spChg chg="add del mod">
          <ac:chgData name="KIM JEONG HYO" userId="d999bd0ffda0c3cb" providerId="LiveId" clId="{156AB862-2257-42A5-8DC8-B851918199D1}" dt="2022-11-24T05:30:16.977" v="13400" actId="478"/>
          <ac:spMkLst>
            <pc:docMk/>
            <pc:sldMk cId="1595016670" sldId="373"/>
            <ac:spMk id="3" creationId="{4D86B8D3-7E0F-E1A0-B13D-69F11FABAE22}"/>
          </ac:spMkLst>
        </pc:spChg>
        <pc:spChg chg="add del mod">
          <ac:chgData name="KIM JEONG HYO" userId="d999bd0ffda0c3cb" providerId="LiveId" clId="{156AB862-2257-42A5-8DC8-B851918199D1}" dt="2022-11-24T05:30:41.137" v="13411" actId="478"/>
          <ac:spMkLst>
            <pc:docMk/>
            <pc:sldMk cId="1595016670" sldId="373"/>
            <ac:spMk id="6" creationId="{87F049FE-C005-62AD-C9A7-27E1D7D42724}"/>
          </ac:spMkLst>
        </pc:spChg>
        <pc:spChg chg="del">
          <ac:chgData name="KIM JEONG HYO" userId="d999bd0ffda0c3cb" providerId="LiveId" clId="{156AB862-2257-42A5-8DC8-B851918199D1}" dt="2022-11-23T19:22:06.948" v="7393" actId="478"/>
          <ac:spMkLst>
            <pc:docMk/>
            <pc:sldMk cId="1595016670" sldId="373"/>
            <ac:spMk id="8" creationId="{4BA61229-7547-40D2-B8B0-EDBF59382FFE}"/>
          </ac:spMkLst>
        </pc:spChg>
        <pc:picChg chg="add del mod">
          <ac:chgData name="KIM JEONG HYO" userId="d999bd0ffda0c3cb" providerId="LiveId" clId="{156AB862-2257-42A5-8DC8-B851918199D1}" dt="2022-11-24T05:30:16.977" v="13400" actId="478"/>
          <ac:picMkLst>
            <pc:docMk/>
            <pc:sldMk cId="1595016670" sldId="373"/>
            <ac:picMk id="5" creationId="{2A25C881-4529-7389-3E2A-2B458AEF41C7}"/>
          </ac:picMkLst>
        </pc:picChg>
        <pc:picChg chg="add del mod">
          <ac:chgData name="KIM JEONG HYO" userId="d999bd0ffda0c3cb" providerId="LiveId" clId="{156AB862-2257-42A5-8DC8-B851918199D1}" dt="2022-11-24T05:31:11.904" v="13421" actId="478"/>
          <ac:picMkLst>
            <pc:docMk/>
            <pc:sldMk cId="1595016670" sldId="373"/>
            <ac:picMk id="7" creationId="{71B4F70C-3D2C-6B9C-6211-C9745F06515C}"/>
          </ac:picMkLst>
        </pc:picChg>
        <pc:picChg chg="add mod modCrop">
          <ac:chgData name="KIM JEONG HYO" userId="d999bd0ffda0c3cb" providerId="LiveId" clId="{156AB862-2257-42A5-8DC8-B851918199D1}" dt="2022-11-24T05:31:05.126" v="13419" actId="1076"/>
          <ac:picMkLst>
            <pc:docMk/>
            <pc:sldMk cId="1595016670" sldId="373"/>
            <ac:picMk id="10" creationId="{354503A0-5055-C31F-386B-83AC639C19E8}"/>
          </ac:picMkLst>
        </pc:picChg>
        <pc:picChg chg="del">
          <ac:chgData name="KIM JEONG HYO" userId="d999bd0ffda0c3cb" providerId="LiveId" clId="{156AB862-2257-42A5-8DC8-B851918199D1}" dt="2022-11-23T19:04:02.997" v="7385" actId="478"/>
          <ac:picMkLst>
            <pc:docMk/>
            <pc:sldMk cId="1595016670" sldId="373"/>
            <ac:picMk id="7170" creationId="{3A97FF2A-7EE3-C560-3B2C-077230868E72}"/>
          </ac:picMkLst>
        </pc:picChg>
      </pc:sldChg>
      <pc:sldChg chg="del">
        <pc:chgData name="KIM JEONG HYO" userId="d999bd0ffda0c3cb" providerId="LiveId" clId="{156AB862-2257-42A5-8DC8-B851918199D1}" dt="2022-11-23T08:16:35.759" v="371" actId="47"/>
        <pc:sldMkLst>
          <pc:docMk/>
          <pc:sldMk cId="2394892564" sldId="373"/>
        </pc:sldMkLst>
      </pc:sldChg>
      <pc:sldChg chg="modSp add mod modNotesTx">
        <pc:chgData name="KIM JEONG HYO" userId="d999bd0ffda0c3cb" providerId="LiveId" clId="{156AB862-2257-42A5-8DC8-B851918199D1}" dt="2023-01-05T09:09:32.421" v="23232" actId="20577"/>
        <pc:sldMkLst>
          <pc:docMk/>
          <pc:sldMk cId="3773486346" sldId="373"/>
        </pc:sldMkLst>
        <pc:spChg chg="mod">
          <ac:chgData name="KIM JEONG HYO" userId="d999bd0ffda0c3cb" providerId="LiveId" clId="{156AB862-2257-42A5-8DC8-B851918199D1}" dt="2022-11-28T01:52:50.292" v="16153" actId="20577"/>
          <ac:spMkLst>
            <pc:docMk/>
            <pc:sldMk cId="3773486346" sldId="373"/>
            <ac:spMk id="2" creationId="{00000000-0000-0000-0000-000000000000}"/>
          </ac:spMkLst>
        </pc:spChg>
      </pc:sldChg>
      <pc:sldChg chg="addSp delSp modSp add mod ord">
        <pc:chgData name="KIM JEONG HYO" userId="d999bd0ffda0c3cb" providerId="LiveId" clId="{156AB862-2257-42A5-8DC8-B851918199D1}" dt="2023-01-05T03:02:29.322" v="23227"/>
        <pc:sldMkLst>
          <pc:docMk/>
          <pc:sldMk cId="1715008279" sldId="374"/>
        </pc:sldMkLst>
        <pc:spChg chg="mod">
          <ac:chgData name="KIM JEONG HYO" userId="d999bd0ffda0c3cb" providerId="LiveId" clId="{156AB862-2257-42A5-8DC8-B851918199D1}" dt="2022-11-28T02:04:05.354" v="16451" actId="20577"/>
          <ac:spMkLst>
            <pc:docMk/>
            <pc:sldMk cId="1715008279" sldId="374"/>
            <ac:spMk id="2" creationId="{00000000-0000-0000-0000-000000000000}"/>
          </ac:spMkLst>
        </pc:spChg>
        <pc:spChg chg="del mod">
          <ac:chgData name="KIM JEONG HYO" userId="d999bd0ffda0c3cb" providerId="LiveId" clId="{156AB862-2257-42A5-8DC8-B851918199D1}" dt="2022-11-23T22:08:42.927" v="10960" actId="478"/>
          <ac:spMkLst>
            <pc:docMk/>
            <pc:sldMk cId="1715008279" sldId="374"/>
            <ac:spMk id="3" creationId="{4D86B8D3-7E0F-E1A0-B13D-69F11FABAE22}"/>
          </ac:spMkLst>
        </pc:spChg>
        <pc:spChg chg="del">
          <ac:chgData name="KIM JEONG HYO" userId="d999bd0ffda0c3cb" providerId="LiveId" clId="{156AB862-2257-42A5-8DC8-B851918199D1}" dt="2022-11-23T21:31:41" v="7816" actId="478"/>
          <ac:spMkLst>
            <pc:docMk/>
            <pc:sldMk cId="1715008279" sldId="374"/>
            <ac:spMk id="6" creationId="{87F049FE-C005-62AD-C9A7-27E1D7D42724}"/>
          </ac:spMkLst>
        </pc:spChg>
        <pc:picChg chg="del">
          <ac:chgData name="KIM JEONG HYO" userId="d999bd0ffda0c3cb" providerId="LiveId" clId="{156AB862-2257-42A5-8DC8-B851918199D1}" dt="2022-11-23T21:31:41" v="7816" actId="478"/>
          <ac:picMkLst>
            <pc:docMk/>
            <pc:sldMk cId="1715008279" sldId="374"/>
            <ac:picMk id="5" creationId="{2A25C881-4529-7389-3E2A-2B458AEF41C7}"/>
          </ac:picMkLst>
        </pc:picChg>
        <pc:picChg chg="add mod">
          <ac:chgData name="KIM JEONG HYO" userId="d999bd0ffda0c3cb" providerId="LiveId" clId="{156AB862-2257-42A5-8DC8-B851918199D1}" dt="2023-01-04T23:59:35.429" v="22696" actId="732"/>
          <ac:picMkLst>
            <pc:docMk/>
            <pc:sldMk cId="1715008279" sldId="374"/>
            <ac:picMk id="10242" creationId="{C6EBCE38-9C85-D0C0-49B4-D07906279FD4}"/>
          </ac:picMkLst>
        </pc:picChg>
      </pc:sldChg>
      <pc:sldChg chg="del">
        <pc:chgData name="KIM JEONG HYO" userId="d999bd0ffda0c3cb" providerId="LiveId" clId="{156AB862-2257-42A5-8DC8-B851918199D1}" dt="2022-11-23T08:16:36.207" v="374" actId="47"/>
        <pc:sldMkLst>
          <pc:docMk/>
          <pc:sldMk cId="3203527482" sldId="374"/>
        </pc:sldMkLst>
      </pc:sldChg>
      <pc:sldChg chg="addSp delSp modSp add del mod modNotesTx">
        <pc:chgData name="KIM JEONG HYO" userId="d999bd0ffda0c3cb" providerId="LiveId" clId="{156AB862-2257-42A5-8DC8-B851918199D1}" dt="2022-11-28T01:51:54.313" v="16130" actId="2696"/>
        <pc:sldMkLst>
          <pc:docMk/>
          <pc:sldMk cId="282907690" sldId="375"/>
        </pc:sldMkLst>
        <pc:spChg chg="del mod">
          <ac:chgData name="KIM JEONG HYO" userId="d999bd0ffda0c3cb" providerId="LiveId" clId="{156AB862-2257-42A5-8DC8-B851918199D1}" dt="2022-11-23T21:41:48.162" v="7863" actId="478"/>
          <ac:spMkLst>
            <pc:docMk/>
            <pc:sldMk cId="282907690" sldId="375"/>
            <ac:spMk id="3" creationId="{4D86B8D3-7E0F-E1A0-B13D-69F11FABAE22}"/>
          </ac:spMkLst>
        </pc:spChg>
        <pc:spChg chg="del">
          <ac:chgData name="KIM JEONG HYO" userId="d999bd0ffda0c3cb" providerId="LiveId" clId="{156AB862-2257-42A5-8DC8-B851918199D1}" dt="2022-11-23T21:41:51.864" v="7866" actId="478"/>
          <ac:spMkLst>
            <pc:docMk/>
            <pc:sldMk cId="282907690" sldId="375"/>
            <ac:spMk id="6" creationId="{87F049FE-C005-62AD-C9A7-27E1D7D42724}"/>
          </ac:spMkLst>
        </pc:spChg>
        <pc:spChg chg="add del mod">
          <ac:chgData name="KIM JEONG HYO" userId="d999bd0ffda0c3cb" providerId="LiveId" clId="{156AB862-2257-42A5-8DC8-B851918199D1}" dt="2022-11-24T05:31:23.490" v="13423" actId="478"/>
          <ac:spMkLst>
            <pc:docMk/>
            <pc:sldMk cId="282907690" sldId="375"/>
            <ac:spMk id="8" creationId="{F53F8F72-EF8A-E3DB-57D2-6456EF102848}"/>
          </ac:spMkLst>
        </pc:spChg>
        <pc:spChg chg="add del mod">
          <ac:chgData name="KIM JEONG HYO" userId="d999bd0ffda0c3cb" providerId="LiveId" clId="{156AB862-2257-42A5-8DC8-B851918199D1}" dt="2022-11-24T05:31:23.490" v="13423" actId="478"/>
          <ac:spMkLst>
            <pc:docMk/>
            <pc:sldMk cId="282907690" sldId="375"/>
            <ac:spMk id="9" creationId="{82BFCECF-AA61-7507-6A5A-BE380C101A5F}"/>
          </ac:spMkLst>
        </pc:spChg>
        <pc:spChg chg="add del mod">
          <ac:chgData name="KIM JEONG HYO" userId="d999bd0ffda0c3cb" providerId="LiveId" clId="{156AB862-2257-42A5-8DC8-B851918199D1}" dt="2022-11-24T05:31:23.490" v="13423" actId="478"/>
          <ac:spMkLst>
            <pc:docMk/>
            <pc:sldMk cId="282907690" sldId="375"/>
            <ac:spMk id="10" creationId="{BEFC13D8-0574-7168-7C70-368D96B67ED6}"/>
          </ac:spMkLst>
        </pc:spChg>
        <pc:spChg chg="add del mod">
          <ac:chgData name="KIM JEONG HYO" userId="d999bd0ffda0c3cb" providerId="LiveId" clId="{156AB862-2257-42A5-8DC8-B851918199D1}" dt="2022-11-24T05:31:23.490" v="13423" actId="478"/>
          <ac:spMkLst>
            <pc:docMk/>
            <pc:sldMk cId="282907690" sldId="375"/>
            <ac:spMk id="11" creationId="{6E45098B-B7DC-C5F9-5712-005851F332F6}"/>
          </ac:spMkLst>
        </pc:spChg>
        <pc:spChg chg="add del mod">
          <ac:chgData name="KIM JEONG HYO" userId="d999bd0ffda0c3cb" providerId="LiveId" clId="{156AB862-2257-42A5-8DC8-B851918199D1}" dt="2022-11-24T05:31:23.490" v="13423" actId="478"/>
          <ac:spMkLst>
            <pc:docMk/>
            <pc:sldMk cId="282907690" sldId="375"/>
            <ac:spMk id="12" creationId="{0AAF8AA8-AE6E-A097-98BC-8701D9D79A3F}"/>
          </ac:spMkLst>
        </pc:spChg>
        <pc:spChg chg="add del mod">
          <ac:chgData name="KIM JEONG HYO" userId="d999bd0ffda0c3cb" providerId="LiveId" clId="{156AB862-2257-42A5-8DC8-B851918199D1}" dt="2022-11-24T01:27:13.858" v="12389" actId="11529"/>
          <ac:spMkLst>
            <pc:docMk/>
            <pc:sldMk cId="282907690" sldId="375"/>
            <ac:spMk id="26" creationId="{B445BCB8-B308-0B41-C260-61A5BC44EA1D}"/>
          </ac:spMkLst>
        </pc:spChg>
        <pc:spChg chg="add del mod">
          <ac:chgData name="KIM JEONG HYO" userId="d999bd0ffda0c3cb" providerId="LiveId" clId="{156AB862-2257-42A5-8DC8-B851918199D1}" dt="2022-11-24T05:31:17.047" v="13422" actId="478"/>
          <ac:spMkLst>
            <pc:docMk/>
            <pc:sldMk cId="282907690" sldId="375"/>
            <ac:spMk id="27" creationId="{611F3EFC-8406-1F9F-36B2-FED2661D3EFD}"/>
          </ac:spMkLst>
        </pc:spChg>
        <pc:picChg chg="del">
          <ac:chgData name="KIM JEONG HYO" userId="d999bd0ffda0c3cb" providerId="LiveId" clId="{156AB862-2257-42A5-8DC8-B851918199D1}" dt="2022-11-23T21:41:51.864" v="7866" actId="478"/>
          <ac:picMkLst>
            <pc:docMk/>
            <pc:sldMk cId="282907690" sldId="375"/>
            <ac:picMk id="5" creationId="{2A25C881-4529-7389-3E2A-2B458AEF41C7}"/>
          </ac:picMkLst>
        </pc:picChg>
        <pc:picChg chg="add mod modCrop">
          <ac:chgData name="KIM JEONG HYO" userId="d999bd0ffda0c3cb" providerId="LiveId" clId="{156AB862-2257-42A5-8DC8-B851918199D1}" dt="2022-11-27T09:15:03.526" v="14494" actId="1076"/>
          <ac:picMkLst>
            <pc:docMk/>
            <pc:sldMk cId="282907690" sldId="375"/>
            <ac:picMk id="29" creationId="{9060D0CA-9440-94FB-3A2F-0DFBF7DDFB1A}"/>
          </ac:picMkLst>
        </pc:picChg>
        <pc:picChg chg="add del mod">
          <ac:chgData name="KIM JEONG HYO" userId="d999bd0ffda0c3cb" providerId="LiveId" clId="{156AB862-2257-42A5-8DC8-B851918199D1}" dt="2022-11-24T05:31:17.047" v="13422" actId="478"/>
          <ac:picMkLst>
            <pc:docMk/>
            <pc:sldMk cId="282907690" sldId="375"/>
            <ac:picMk id="9218" creationId="{1B579EE2-00DB-6232-5E23-885C0670D837}"/>
          </ac:picMkLst>
        </pc:picChg>
        <pc:picChg chg="add del">
          <ac:chgData name="KIM JEONG HYO" userId="d999bd0ffda0c3cb" providerId="LiveId" clId="{156AB862-2257-42A5-8DC8-B851918199D1}" dt="2022-11-23T21:51:27.287" v="9243" actId="478"/>
          <ac:picMkLst>
            <pc:docMk/>
            <pc:sldMk cId="282907690" sldId="375"/>
            <ac:picMk id="9220" creationId="{27F1B838-6081-BFB3-FCA3-F0D213C8EA9E}"/>
          </ac:picMkLst>
        </pc:picChg>
        <pc:cxnChg chg="add del mod">
          <ac:chgData name="KIM JEONG HYO" userId="d999bd0ffda0c3cb" providerId="LiveId" clId="{156AB862-2257-42A5-8DC8-B851918199D1}" dt="2022-11-24T01:25:34.867" v="12352" actId="478"/>
          <ac:cxnSpMkLst>
            <pc:docMk/>
            <pc:sldMk cId="282907690" sldId="375"/>
            <ac:cxnSpMk id="14" creationId="{00B74A68-6B2E-2883-032D-1060461E0A1D}"/>
          </ac:cxnSpMkLst>
        </pc:cxnChg>
        <pc:cxnChg chg="add del mod">
          <ac:chgData name="KIM JEONG HYO" userId="d999bd0ffda0c3cb" providerId="LiveId" clId="{156AB862-2257-42A5-8DC8-B851918199D1}" dt="2022-11-24T01:27:14.674" v="12392" actId="11529"/>
          <ac:cxnSpMkLst>
            <pc:docMk/>
            <pc:sldMk cId="282907690" sldId="375"/>
            <ac:cxnSpMk id="24" creationId="{8CF49308-385A-3494-4346-D65B374AFB36}"/>
          </ac:cxnSpMkLst>
        </pc:cxnChg>
      </pc:sldChg>
      <pc:sldChg chg="modSp add mod modNotesTx">
        <pc:chgData name="KIM JEONG HYO" userId="d999bd0ffda0c3cb" providerId="LiveId" clId="{156AB862-2257-42A5-8DC8-B851918199D1}" dt="2023-01-05T09:09:34.023" v="23233" actId="20577"/>
        <pc:sldMkLst>
          <pc:docMk/>
          <pc:sldMk cId="1872467599" sldId="375"/>
        </pc:sldMkLst>
        <pc:spChg chg="mod">
          <ac:chgData name="KIM JEONG HYO" userId="d999bd0ffda0c3cb" providerId="LiveId" clId="{156AB862-2257-42A5-8DC8-B851918199D1}" dt="2022-11-28T01:52:52.563" v="16154"/>
          <ac:spMkLst>
            <pc:docMk/>
            <pc:sldMk cId="1872467599" sldId="375"/>
            <ac:spMk id="2" creationId="{00000000-0000-0000-0000-000000000000}"/>
          </ac:spMkLst>
        </pc:spChg>
      </pc:sldChg>
      <pc:sldChg chg="del">
        <pc:chgData name="KIM JEONG HYO" userId="d999bd0ffda0c3cb" providerId="LiveId" clId="{156AB862-2257-42A5-8DC8-B851918199D1}" dt="2022-11-23T08:16:37.776" v="384" actId="47"/>
        <pc:sldMkLst>
          <pc:docMk/>
          <pc:sldMk cId="3892316076" sldId="375"/>
        </pc:sldMkLst>
      </pc:sldChg>
      <pc:sldChg chg="modSp add mod modNotesTx">
        <pc:chgData name="KIM JEONG HYO" userId="d999bd0ffda0c3cb" providerId="LiveId" clId="{156AB862-2257-42A5-8DC8-B851918199D1}" dt="2023-01-05T09:09:35.415" v="23234" actId="20577"/>
        <pc:sldMkLst>
          <pc:docMk/>
          <pc:sldMk cId="1555822733" sldId="376"/>
        </pc:sldMkLst>
        <pc:spChg chg="mod">
          <ac:chgData name="KIM JEONG HYO" userId="d999bd0ffda0c3cb" providerId="LiveId" clId="{156AB862-2257-42A5-8DC8-B851918199D1}" dt="2022-11-28T01:52:54.949" v="16155"/>
          <ac:spMkLst>
            <pc:docMk/>
            <pc:sldMk cId="1555822733" sldId="376"/>
            <ac:spMk id="2" creationId="{00000000-0000-0000-0000-000000000000}"/>
          </ac:spMkLst>
        </pc:spChg>
      </pc:sldChg>
      <pc:sldChg chg="del">
        <pc:chgData name="KIM JEONG HYO" userId="d999bd0ffda0c3cb" providerId="LiveId" clId="{156AB862-2257-42A5-8DC8-B851918199D1}" dt="2022-11-23T08:16:38.066" v="386" actId="47"/>
        <pc:sldMkLst>
          <pc:docMk/>
          <pc:sldMk cId="2043864588" sldId="376"/>
        </pc:sldMkLst>
      </pc:sldChg>
      <pc:sldChg chg="addSp delSp modSp add del mod modNotesTx">
        <pc:chgData name="KIM JEONG HYO" userId="d999bd0ffda0c3cb" providerId="LiveId" clId="{156AB862-2257-42A5-8DC8-B851918199D1}" dt="2022-11-28T01:51:54.313" v="16130" actId="2696"/>
        <pc:sldMkLst>
          <pc:docMk/>
          <pc:sldMk cId="2195001278" sldId="376"/>
        </pc:sldMkLst>
        <pc:spChg chg="del">
          <ac:chgData name="KIM JEONG HYO" userId="d999bd0ffda0c3cb" providerId="LiveId" clId="{156AB862-2257-42A5-8DC8-B851918199D1}" dt="2022-11-23T21:55:16.380" v="9548" actId="478"/>
          <ac:spMkLst>
            <pc:docMk/>
            <pc:sldMk cId="2195001278" sldId="376"/>
            <ac:spMk id="8" creationId="{F53F8F72-EF8A-E3DB-57D2-6456EF102848}"/>
          </ac:spMkLst>
        </pc:spChg>
        <pc:spChg chg="del">
          <ac:chgData name="KIM JEONG HYO" userId="d999bd0ffda0c3cb" providerId="LiveId" clId="{156AB862-2257-42A5-8DC8-B851918199D1}" dt="2022-11-23T21:55:13.855" v="9547" actId="478"/>
          <ac:spMkLst>
            <pc:docMk/>
            <pc:sldMk cId="2195001278" sldId="376"/>
            <ac:spMk id="9" creationId="{82BFCECF-AA61-7507-6A5A-BE380C101A5F}"/>
          </ac:spMkLst>
        </pc:spChg>
        <pc:spChg chg="del">
          <ac:chgData name="KIM JEONG HYO" userId="d999bd0ffda0c3cb" providerId="LiveId" clId="{156AB862-2257-42A5-8DC8-B851918199D1}" dt="2022-11-23T21:55:13.855" v="9547" actId="478"/>
          <ac:spMkLst>
            <pc:docMk/>
            <pc:sldMk cId="2195001278" sldId="376"/>
            <ac:spMk id="10" creationId="{BEFC13D8-0574-7168-7C70-368D96B67ED6}"/>
          </ac:spMkLst>
        </pc:spChg>
        <pc:spChg chg="del">
          <ac:chgData name="KIM JEONG HYO" userId="d999bd0ffda0c3cb" providerId="LiveId" clId="{156AB862-2257-42A5-8DC8-B851918199D1}" dt="2022-11-23T21:55:13.855" v="9547" actId="478"/>
          <ac:spMkLst>
            <pc:docMk/>
            <pc:sldMk cId="2195001278" sldId="376"/>
            <ac:spMk id="11" creationId="{6E45098B-B7DC-C5F9-5712-005851F332F6}"/>
          </ac:spMkLst>
        </pc:spChg>
        <pc:spChg chg="del">
          <ac:chgData name="KIM JEONG HYO" userId="d999bd0ffda0c3cb" providerId="LiveId" clId="{156AB862-2257-42A5-8DC8-B851918199D1}" dt="2022-11-23T21:55:13.855" v="9547" actId="478"/>
          <ac:spMkLst>
            <pc:docMk/>
            <pc:sldMk cId="2195001278" sldId="376"/>
            <ac:spMk id="12" creationId="{0AAF8AA8-AE6E-A097-98BC-8701D9D79A3F}"/>
          </ac:spMkLst>
        </pc:spChg>
        <pc:picChg chg="add mod modCrop">
          <ac:chgData name="KIM JEONG HYO" userId="d999bd0ffda0c3cb" providerId="LiveId" clId="{156AB862-2257-42A5-8DC8-B851918199D1}" dt="2022-11-27T09:14:53.019" v="14492" actId="1076"/>
          <ac:picMkLst>
            <pc:docMk/>
            <pc:sldMk cId="2195001278" sldId="376"/>
            <ac:picMk id="5" creationId="{AF8BBE51-7D5F-DB3A-6171-5174F4E7B939}"/>
          </ac:picMkLst>
        </pc:picChg>
        <pc:picChg chg="del">
          <ac:chgData name="KIM JEONG HYO" userId="d999bd0ffda0c3cb" providerId="LiveId" clId="{156AB862-2257-42A5-8DC8-B851918199D1}" dt="2022-11-23T21:55:08.816" v="9546" actId="478"/>
          <ac:picMkLst>
            <pc:docMk/>
            <pc:sldMk cId="2195001278" sldId="376"/>
            <ac:picMk id="9218" creationId="{1B579EE2-00DB-6232-5E23-885C0670D837}"/>
          </ac:picMkLst>
        </pc:picChg>
        <pc:picChg chg="add del mod">
          <ac:chgData name="KIM JEONG HYO" userId="d999bd0ffda0c3cb" providerId="LiveId" clId="{156AB862-2257-42A5-8DC8-B851918199D1}" dt="2022-11-24T05:31:47.962" v="13436" actId="478"/>
          <ac:picMkLst>
            <pc:docMk/>
            <pc:sldMk cId="2195001278" sldId="376"/>
            <ac:picMk id="11266" creationId="{9A0CCB48-7B17-F439-A8CB-DAFAF83F606E}"/>
          </ac:picMkLst>
        </pc:picChg>
      </pc:sldChg>
      <pc:sldChg chg="addSp delSp modSp add del mod modNotesTx">
        <pc:chgData name="KIM JEONG HYO" userId="d999bd0ffda0c3cb" providerId="LiveId" clId="{156AB862-2257-42A5-8DC8-B851918199D1}" dt="2022-11-24T05:32:36.996" v="13448" actId="47"/>
        <pc:sldMkLst>
          <pc:docMk/>
          <pc:sldMk cId="2765380196" sldId="377"/>
        </pc:sldMkLst>
        <pc:spChg chg="mod">
          <ac:chgData name="KIM JEONG HYO" userId="d999bd0ffda0c3cb" providerId="LiveId" clId="{156AB862-2257-42A5-8DC8-B851918199D1}" dt="2022-11-23T22:02:05.703" v="9805"/>
          <ac:spMkLst>
            <pc:docMk/>
            <pc:sldMk cId="2765380196" sldId="377"/>
            <ac:spMk id="2" creationId="{00000000-0000-0000-0000-000000000000}"/>
          </ac:spMkLst>
        </pc:spChg>
        <pc:spChg chg="mod">
          <ac:chgData name="KIM JEONG HYO" userId="d999bd0ffda0c3cb" providerId="LiveId" clId="{156AB862-2257-42A5-8DC8-B851918199D1}" dt="2022-11-23T22:02:05.703" v="9805"/>
          <ac:spMkLst>
            <pc:docMk/>
            <pc:sldMk cId="2765380196" sldId="377"/>
            <ac:spMk id="4" creationId="{00000000-0000-0000-0000-000000000000}"/>
          </ac:spMkLst>
        </pc:spChg>
        <pc:spChg chg="add del mod">
          <ac:chgData name="KIM JEONG HYO" userId="d999bd0ffda0c3cb" providerId="LiveId" clId="{156AB862-2257-42A5-8DC8-B851918199D1}" dt="2022-11-23T22:02:05.703" v="9805"/>
          <ac:spMkLst>
            <pc:docMk/>
            <pc:sldMk cId="2765380196" sldId="377"/>
            <ac:spMk id="10" creationId="{077DA009-8D5D-CED2-0B93-FECC69C4FC77}"/>
          </ac:spMkLst>
        </pc:spChg>
        <pc:spChg chg="add del mod">
          <ac:chgData name="KIM JEONG HYO" userId="d999bd0ffda0c3cb" providerId="LiveId" clId="{156AB862-2257-42A5-8DC8-B851918199D1}" dt="2022-11-23T22:02:05.703" v="9805"/>
          <ac:spMkLst>
            <pc:docMk/>
            <pc:sldMk cId="2765380196" sldId="377"/>
            <ac:spMk id="11" creationId="{D501B119-5AC2-F5C0-9481-7568722BD96E}"/>
          </ac:spMkLst>
        </pc:spChg>
        <pc:spChg chg="add del mod">
          <ac:chgData name="KIM JEONG HYO" userId="d999bd0ffda0c3cb" providerId="LiveId" clId="{156AB862-2257-42A5-8DC8-B851918199D1}" dt="2022-11-23T22:02:05.703" v="9805"/>
          <ac:spMkLst>
            <pc:docMk/>
            <pc:sldMk cId="2765380196" sldId="377"/>
            <ac:spMk id="12" creationId="{4C683D59-F5B6-3C8A-1A9B-770CB5E4DA40}"/>
          </ac:spMkLst>
        </pc:spChg>
        <pc:picChg chg="add del mod modCrop">
          <ac:chgData name="KIM JEONG HYO" userId="d999bd0ffda0c3cb" providerId="LiveId" clId="{156AB862-2257-42A5-8DC8-B851918199D1}" dt="2022-11-23T21:59:23.496" v="9775" actId="478"/>
          <ac:picMkLst>
            <pc:docMk/>
            <pc:sldMk cId="2765380196" sldId="377"/>
            <ac:picMk id="5" creationId="{EFB97131-3C96-3A92-395E-914D54D7805E}"/>
          </ac:picMkLst>
        </pc:picChg>
        <pc:picChg chg="add mod modCrop">
          <ac:chgData name="KIM JEONG HYO" userId="d999bd0ffda0c3cb" providerId="LiveId" clId="{156AB862-2257-42A5-8DC8-B851918199D1}" dt="2022-11-23T21:59:33.783" v="9780" actId="732"/>
          <ac:picMkLst>
            <pc:docMk/>
            <pc:sldMk cId="2765380196" sldId="377"/>
            <ac:picMk id="7" creationId="{5B167C28-E6A6-25F1-C0AF-C9077DC1A773}"/>
          </ac:picMkLst>
        </pc:picChg>
        <pc:picChg chg="add del mod modCrop">
          <ac:chgData name="KIM JEONG HYO" userId="d999bd0ffda0c3cb" providerId="LiveId" clId="{156AB862-2257-42A5-8DC8-B851918199D1}" dt="2022-11-23T22:01:51.282" v="9803" actId="478"/>
          <ac:picMkLst>
            <pc:docMk/>
            <pc:sldMk cId="2765380196" sldId="377"/>
            <ac:picMk id="9" creationId="{AEB16C61-D0EB-859C-C0AA-4597B36200E3}"/>
          </ac:picMkLst>
        </pc:picChg>
        <pc:picChg chg="add del mod">
          <ac:chgData name="KIM JEONG HYO" userId="d999bd0ffda0c3cb" providerId="LiveId" clId="{156AB862-2257-42A5-8DC8-B851918199D1}" dt="2022-11-23T22:15:38.189" v="10966"/>
          <ac:picMkLst>
            <pc:docMk/>
            <pc:sldMk cId="2765380196" sldId="377"/>
            <ac:picMk id="13" creationId="{28967670-8548-48D7-A1DD-1A8F6CE768AC}"/>
          </ac:picMkLst>
        </pc:picChg>
        <pc:picChg chg="del">
          <ac:chgData name="KIM JEONG HYO" userId="d999bd0ffda0c3cb" providerId="LiveId" clId="{156AB862-2257-42A5-8DC8-B851918199D1}" dt="2022-11-23T21:58:16.900" v="9762" actId="478"/>
          <ac:picMkLst>
            <pc:docMk/>
            <pc:sldMk cId="2765380196" sldId="377"/>
            <ac:picMk id="11266" creationId="{9A0CCB48-7B17-F439-A8CB-DAFAF83F606E}"/>
          </ac:picMkLst>
        </pc:picChg>
        <pc:picChg chg="add mod">
          <ac:chgData name="KIM JEONG HYO" userId="d999bd0ffda0c3cb" providerId="LiveId" clId="{156AB862-2257-42A5-8DC8-B851918199D1}" dt="2022-11-23T21:59:35.512" v="9781" actId="1076"/>
          <ac:picMkLst>
            <pc:docMk/>
            <pc:sldMk cId="2765380196" sldId="377"/>
            <ac:picMk id="12290" creationId="{5B3F0F25-FBFD-0478-2A3F-8E3FCE6D3BA6}"/>
          </ac:picMkLst>
        </pc:picChg>
      </pc:sldChg>
      <pc:sldChg chg="del">
        <pc:chgData name="KIM JEONG HYO" userId="d999bd0ffda0c3cb" providerId="LiveId" clId="{156AB862-2257-42A5-8DC8-B851918199D1}" dt="2022-11-23T08:16:37.064" v="378" actId="47"/>
        <pc:sldMkLst>
          <pc:docMk/>
          <pc:sldMk cId="3784480640" sldId="377"/>
        </pc:sldMkLst>
      </pc:sldChg>
      <pc:sldChg chg="addSp delSp modSp add del mod">
        <pc:chgData name="KIM JEONG HYO" userId="d999bd0ffda0c3cb" providerId="LiveId" clId="{156AB862-2257-42A5-8DC8-B851918199D1}" dt="2022-11-28T02:03:44.605" v="16415" actId="2696"/>
        <pc:sldMkLst>
          <pc:docMk/>
          <pc:sldMk cId="339125584" sldId="378"/>
        </pc:sldMkLst>
        <pc:spChg chg="mod">
          <ac:chgData name="KIM JEONG HYO" userId="d999bd0ffda0c3cb" providerId="LiveId" clId="{156AB862-2257-42A5-8DC8-B851918199D1}" dt="2022-11-24T01:41:02.304" v="12433"/>
          <ac:spMkLst>
            <pc:docMk/>
            <pc:sldMk cId="339125584" sldId="378"/>
            <ac:spMk id="2" creationId="{00000000-0000-0000-0000-000000000000}"/>
          </ac:spMkLst>
        </pc:spChg>
        <pc:spChg chg="add mod">
          <ac:chgData name="KIM JEONG HYO" userId="d999bd0ffda0c3cb" providerId="LiveId" clId="{156AB862-2257-42A5-8DC8-B851918199D1}" dt="2022-11-27T06:31:00.475" v="13456" actId="2711"/>
          <ac:spMkLst>
            <pc:docMk/>
            <pc:sldMk cId="339125584" sldId="378"/>
            <ac:spMk id="3" creationId="{7BEF4F78-5547-742B-E434-24D6B2EDD729}"/>
          </ac:spMkLst>
        </pc:spChg>
        <pc:spChg chg="mod">
          <ac:chgData name="KIM JEONG HYO" userId="d999bd0ffda0c3cb" providerId="LiveId" clId="{156AB862-2257-42A5-8DC8-B851918199D1}" dt="2022-11-24T01:41:02.304" v="12433"/>
          <ac:spMkLst>
            <pc:docMk/>
            <pc:sldMk cId="339125584" sldId="378"/>
            <ac:spMk id="4" creationId="{00000000-0000-0000-0000-000000000000}"/>
          </ac:spMkLst>
        </pc:spChg>
        <pc:spChg chg="add del mod">
          <ac:chgData name="KIM JEONG HYO" userId="d999bd0ffda0c3cb" providerId="LiveId" clId="{156AB862-2257-42A5-8DC8-B851918199D1}" dt="2022-11-24T01:40:49.183" v="12423"/>
          <ac:spMkLst>
            <pc:docMk/>
            <pc:sldMk cId="339125584" sldId="378"/>
            <ac:spMk id="5" creationId="{4A87DEF4-455A-3E54-C398-D0EC638D84EF}"/>
          </ac:spMkLst>
        </pc:spChg>
        <pc:spChg chg="add del mod">
          <ac:chgData name="KIM JEONG HYO" userId="d999bd0ffda0c3cb" providerId="LiveId" clId="{156AB862-2257-42A5-8DC8-B851918199D1}" dt="2022-11-24T01:40:54.800" v="12427"/>
          <ac:spMkLst>
            <pc:docMk/>
            <pc:sldMk cId="339125584" sldId="378"/>
            <ac:spMk id="6" creationId="{029F6867-D6CA-068E-C079-A8C2E1F08C3C}"/>
          </ac:spMkLst>
        </pc:spChg>
        <pc:spChg chg="add del mod">
          <ac:chgData name="KIM JEONG HYO" userId="d999bd0ffda0c3cb" providerId="LiveId" clId="{156AB862-2257-42A5-8DC8-B851918199D1}" dt="2022-11-24T01:41:02.304" v="12433"/>
          <ac:spMkLst>
            <pc:docMk/>
            <pc:sldMk cId="339125584" sldId="378"/>
            <ac:spMk id="7" creationId="{FD287E23-B3CF-74DA-A905-EA650C166258}"/>
          </ac:spMkLst>
        </pc:spChg>
        <pc:spChg chg="add del mod">
          <ac:chgData name="KIM JEONG HYO" userId="d999bd0ffda0c3cb" providerId="LiveId" clId="{156AB862-2257-42A5-8DC8-B851918199D1}" dt="2022-11-24T01:41:02.304" v="12433"/>
          <ac:spMkLst>
            <pc:docMk/>
            <pc:sldMk cId="339125584" sldId="378"/>
            <ac:spMk id="8" creationId="{63201CBB-D2F9-6833-8C3C-3BBCD55536E4}"/>
          </ac:spMkLst>
        </pc:spChg>
        <pc:spChg chg="add del mod">
          <ac:chgData name="KIM JEONG HYO" userId="d999bd0ffda0c3cb" providerId="LiveId" clId="{156AB862-2257-42A5-8DC8-B851918199D1}" dt="2022-11-24T01:41:02.304" v="12433"/>
          <ac:spMkLst>
            <pc:docMk/>
            <pc:sldMk cId="339125584" sldId="378"/>
            <ac:spMk id="9" creationId="{E063B96F-EA3B-9A82-9F3B-2F3A7A4AE2B0}"/>
          </ac:spMkLst>
        </pc:spChg>
        <pc:picChg chg="mod">
          <ac:chgData name="KIM JEONG HYO" userId="d999bd0ffda0c3cb" providerId="LiveId" clId="{156AB862-2257-42A5-8DC8-B851918199D1}" dt="2022-11-23T23:28:48.216" v="10968" actId="1076"/>
          <ac:picMkLst>
            <pc:docMk/>
            <pc:sldMk cId="339125584" sldId="378"/>
            <ac:picMk id="10242" creationId="{C6EBCE38-9C85-D0C0-49B4-D07906279FD4}"/>
          </ac:picMkLst>
        </pc:picChg>
      </pc:sldChg>
      <pc:sldChg chg="del">
        <pc:chgData name="KIM JEONG HYO" userId="d999bd0ffda0c3cb" providerId="LiveId" clId="{156AB862-2257-42A5-8DC8-B851918199D1}" dt="2022-11-23T08:16:38.087" v="387" actId="47"/>
        <pc:sldMkLst>
          <pc:docMk/>
          <pc:sldMk cId="2528959107" sldId="378"/>
        </pc:sldMkLst>
      </pc:sldChg>
      <pc:sldChg chg="modSp add mod">
        <pc:chgData name="KIM JEONG HYO" userId="d999bd0ffda0c3cb" providerId="LiveId" clId="{156AB862-2257-42A5-8DC8-B851918199D1}" dt="2023-01-05T00:03:43.898" v="22866"/>
        <pc:sldMkLst>
          <pc:docMk/>
          <pc:sldMk cId="3278125878" sldId="378"/>
        </pc:sldMkLst>
        <pc:spChg chg="mod">
          <ac:chgData name="KIM JEONG HYO" userId="d999bd0ffda0c3cb" providerId="LiveId" clId="{156AB862-2257-42A5-8DC8-B851918199D1}" dt="2022-11-28T02:04:07.526" v="16452"/>
          <ac:spMkLst>
            <pc:docMk/>
            <pc:sldMk cId="3278125878" sldId="378"/>
            <ac:spMk id="2" creationId="{00000000-0000-0000-0000-000000000000}"/>
          </ac:spMkLst>
        </pc:spChg>
        <pc:spChg chg="mod">
          <ac:chgData name="KIM JEONG HYO" userId="d999bd0ffda0c3cb" providerId="LiveId" clId="{156AB862-2257-42A5-8DC8-B851918199D1}" dt="2023-01-05T00:03:43.898" v="22866"/>
          <ac:spMkLst>
            <pc:docMk/>
            <pc:sldMk cId="3278125878" sldId="378"/>
            <ac:spMk id="3" creationId="{7BEF4F78-5547-742B-E434-24D6B2EDD729}"/>
          </ac:spMkLst>
        </pc:spChg>
      </pc:sldChg>
      <pc:sldChg chg="del">
        <pc:chgData name="KIM JEONG HYO" userId="d999bd0ffda0c3cb" providerId="LiveId" clId="{156AB862-2257-42A5-8DC8-B851918199D1}" dt="2022-11-23T08:16:37.561" v="382" actId="47"/>
        <pc:sldMkLst>
          <pc:docMk/>
          <pc:sldMk cId="2191282265" sldId="379"/>
        </pc:sldMkLst>
      </pc:sldChg>
      <pc:sldChg chg="addSp delSp modSp add mod modNotesTx">
        <pc:chgData name="KIM JEONG HYO" userId="d999bd0ffda0c3cb" providerId="LiveId" clId="{156AB862-2257-42A5-8DC8-B851918199D1}" dt="2023-01-05T09:09:41.822" v="23236" actId="20577"/>
        <pc:sldMkLst>
          <pc:docMk/>
          <pc:sldMk cId="3797632363" sldId="379"/>
        </pc:sldMkLst>
        <pc:spChg chg="mod">
          <ac:chgData name="KIM JEONG HYO" userId="d999bd0ffda0c3cb" providerId="LiveId" clId="{156AB862-2257-42A5-8DC8-B851918199D1}" dt="2022-11-28T02:04:09.548" v="16453"/>
          <ac:spMkLst>
            <pc:docMk/>
            <pc:sldMk cId="3797632363" sldId="379"/>
            <ac:spMk id="2" creationId="{00000000-0000-0000-0000-000000000000}"/>
          </ac:spMkLst>
        </pc:spChg>
        <pc:spChg chg="del mod">
          <ac:chgData name="KIM JEONG HYO" userId="d999bd0ffda0c3cb" providerId="LiveId" clId="{156AB862-2257-42A5-8DC8-B851918199D1}" dt="2023-01-04T20:42:44.740" v="20226" actId="478"/>
          <ac:spMkLst>
            <pc:docMk/>
            <pc:sldMk cId="3797632363" sldId="379"/>
            <ac:spMk id="3" creationId="{7BEF4F78-5547-742B-E434-24D6B2EDD729}"/>
          </ac:spMkLst>
        </pc:spChg>
        <pc:spChg chg="add del">
          <ac:chgData name="KIM JEONG HYO" userId="d999bd0ffda0c3cb" providerId="LiveId" clId="{156AB862-2257-42A5-8DC8-B851918199D1}" dt="2022-11-24T02:12:30.213" v="12628" actId="22"/>
          <ac:spMkLst>
            <pc:docMk/>
            <pc:sldMk cId="3797632363" sldId="379"/>
            <ac:spMk id="6" creationId="{16ADF771-3E41-DDDC-2E62-EDBE17548FC2}"/>
          </ac:spMkLst>
        </pc:spChg>
        <pc:spChg chg="add del mod">
          <ac:chgData name="KIM JEONG HYO" userId="d999bd0ffda0c3cb" providerId="LiveId" clId="{156AB862-2257-42A5-8DC8-B851918199D1}" dt="2022-11-24T02:12:36.690" v="12631" actId="478"/>
          <ac:spMkLst>
            <pc:docMk/>
            <pc:sldMk cId="3797632363" sldId="379"/>
            <ac:spMk id="8" creationId="{D50B5958-E0F1-CCC7-7A45-D9EBAD231BC7}"/>
          </ac:spMkLst>
        </pc:spChg>
        <pc:spChg chg="add del">
          <ac:chgData name="KIM JEONG HYO" userId="d999bd0ffda0c3cb" providerId="LiveId" clId="{156AB862-2257-42A5-8DC8-B851918199D1}" dt="2022-11-24T02:12:44.170" v="12639" actId="22"/>
          <ac:spMkLst>
            <pc:docMk/>
            <pc:sldMk cId="3797632363" sldId="379"/>
            <ac:spMk id="10" creationId="{522D106A-0819-AACB-F343-59BBA8ABC1AE}"/>
          </ac:spMkLst>
        </pc:spChg>
        <pc:picChg chg="add mod modCrop">
          <ac:chgData name="KIM JEONG HYO" userId="d999bd0ffda0c3cb" providerId="LiveId" clId="{156AB862-2257-42A5-8DC8-B851918199D1}" dt="2023-01-04T20:43:28.902" v="20242" actId="1076"/>
          <ac:picMkLst>
            <pc:docMk/>
            <pc:sldMk cId="3797632363" sldId="379"/>
            <ac:picMk id="6" creationId="{504D6111-AEC3-5E33-D373-AA2175C09AEE}"/>
          </ac:picMkLst>
        </pc:picChg>
        <pc:picChg chg="add mod">
          <ac:chgData name="KIM JEONG HYO" userId="d999bd0ffda0c3cb" providerId="LiveId" clId="{156AB862-2257-42A5-8DC8-B851918199D1}" dt="2023-01-05T00:40:46.273" v="23122" actId="1035"/>
          <ac:picMkLst>
            <pc:docMk/>
            <pc:sldMk cId="3797632363" sldId="379"/>
            <ac:picMk id="8" creationId="{9F2BB65E-8AC8-EC33-DED5-26556E6DAC1D}"/>
          </ac:picMkLst>
        </pc:picChg>
        <pc:picChg chg="add del mod">
          <ac:chgData name="KIM JEONG HYO" userId="d999bd0ffda0c3cb" providerId="LiveId" clId="{156AB862-2257-42A5-8DC8-B851918199D1}" dt="2022-11-24T02:13:17.789" v="12647" actId="478"/>
          <ac:picMkLst>
            <pc:docMk/>
            <pc:sldMk cId="3797632363" sldId="379"/>
            <ac:picMk id="12" creationId="{CABF9465-68AC-101F-C14D-B6858414CBCD}"/>
          </ac:picMkLst>
        </pc:picChg>
        <pc:picChg chg="add del mod">
          <ac:chgData name="KIM JEONG HYO" userId="d999bd0ffda0c3cb" providerId="LiveId" clId="{156AB862-2257-42A5-8DC8-B851918199D1}" dt="2023-01-04T20:42:44.740" v="20226" actId="478"/>
          <ac:picMkLst>
            <pc:docMk/>
            <pc:sldMk cId="3797632363" sldId="379"/>
            <ac:picMk id="14" creationId="{CB6998E3-2BE8-7901-E834-036512DFA7FF}"/>
          </ac:picMkLst>
        </pc:picChg>
        <pc:picChg chg="del">
          <ac:chgData name="KIM JEONG HYO" userId="d999bd0ffda0c3cb" providerId="LiveId" clId="{156AB862-2257-42A5-8DC8-B851918199D1}" dt="2023-01-04T20:42:55.828" v="20229" actId="478"/>
          <ac:picMkLst>
            <pc:docMk/>
            <pc:sldMk cId="3797632363" sldId="379"/>
            <ac:picMk id="10242" creationId="{C6EBCE38-9C85-D0C0-49B4-D07906279FD4}"/>
          </ac:picMkLst>
        </pc:picChg>
      </pc:sldChg>
      <pc:sldChg chg="addSp delSp modSp add mod">
        <pc:chgData name="KIM JEONG HYO" userId="d999bd0ffda0c3cb" providerId="LiveId" clId="{156AB862-2257-42A5-8DC8-B851918199D1}" dt="2023-01-04T20:57:58.035" v="22654" actId="20577"/>
        <pc:sldMkLst>
          <pc:docMk/>
          <pc:sldMk cId="85974209" sldId="380"/>
        </pc:sldMkLst>
        <pc:spChg chg="mod">
          <ac:chgData name="KIM JEONG HYO" userId="d999bd0ffda0c3cb" providerId="LiveId" clId="{156AB862-2257-42A5-8DC8-B851918199D1}" dt="2022-11-24T02:14:46.867" v="12666" actId="20577"/>
          <ac:spMkLst>
            <pc:docMk/>
            <pc:sldMk cId="85974209" sldId="380"/>
            <ac:spMk id="2" creationId="{00000000-0000-0000-0000-000000000000}"/>
          </ac:spMkLst>
        </pc:spChg>
        <pc:spChg chg="del">
          <ac:chgData name="KIM JEONG HYO" userId="d999bd0ffda0c3cb" providerId="LiveId" clId="{156AB862-2257-42A5-8DC8-B851918199D1}" dt="2022-11-24T02:14:52.463" v="12667" actId="478"/>
          <ac:spMkLst>
            <pc:docMk/>
            <pc:sldMk cId="85974209" sldId="380"/>
            <ac:spMk id="3" creationId="{7BEF4F78-5547-742B-E434-24D6B2EDD729}"/>
          </ac:spMkLst>
        </pc:spChg>
        <pc:spChg chg="add mod">
          <ac:chgData name="KIM JEONG HYO" userId="d999bd0ffda0c3cb" providerId="LiveId" clId="{156AB862-2257-42A5-8DC8-B851918199D1}" dt="2023-01-04T20:57:58.035" v="22654" actId="20577"/>
          <ac:spMkLst>
            <pc:docMk/>
            <pc:sldMk cId="85974209" sldId="380"/>
            <ac:spMk id="7" creationId="{878894F9-C3BB-69E9-CA63-933A9DE27739}"/>
          </ac:spMkLst>
        </pc:spChg>
        <pc:picChg chg="add mod modCrop">
          <ac:chgData name="KIM JEONG HYO" userId="d999bd0ffda0c3cb" providerId="LiveId" clId="{156AB862-2257-42A5-8DC8-B851918199D1}" dt="2022-11-24T02:19:00.727" v="12673" actId="1076"/>
          <ac:picMkLst>
            <pc:docMk/>
            <pc:sldMk cId="85974209" sldId="380"/>
            <ac:picMk id="6" creationId="{49C11E5F-90AE-56E3-6D7A-AB6A1CA979A2}"/>
          </ac:picMkLst>
        </pc:picChg>
        <pc:picChg chg="del">
          <ac:chgData name="KIM JEONG HYO" userId="d999bd0ffda0c3cb" providerId="LiveId" clId="{156AB862-2257-42A5-8DC8-B851918199D1}" dt="2022-11-24T02:14:52.463" v="12667" actId="478"/>
          <ac:picMkLst>
            <pc:docMk/>
            <pc:sldMk cId="85974209" sldId="380"/>
            <ac:picMk id="14" creationId="{CB6998E3-2BE8-7901-E834-036512DFA7FF}"/>
          </ac:picMkLst>
        </pc:picChg>
        <pc:picChg chg="del">
          <ac:chgData name="KIM JEONG HYO" userId="d999bd0ffda0c3cb" providerId="LiveId" clId="{156AB862-2257-42A5-8DC8-B851918199D1}" dt="2022-11-24T02:14:52.463" v="12667" actId="478"/>
          <ac:picMkLst>
            <pc:docMk/>
            <pc:sldMk cId="85974209" sldId="380"/>
            <ac:picMk id="10242" creationId="{C6EBCE38-9C85-D0C0-49B4-D07906279FD4}"/>
          </ac:picMkLst>
        </pc:picChg>
      </pc:sldChg>
      <pc:sldChg chg="del">
        <pc:chgData name="KIM JEONG HYO" userId="d999bd0ffda0c3cb" providerId="LiveId" clId="{156AB862-2257-42A5-8DC8-B851918199D1}" dt="2022-11-23T08:16:37.645" v="383" actId="47"/>
        <pc:sldMkLst>
          <pc:docMk/>
          <pc:sldMk cId="3701819321" sldId="380"/>
        </pc:sldMkLst>
      </pc:sldChg>
      <pc:sldChg chg="addSp delSp modSp add del mod">
        <pc:chgData name="KIM JEONG HYO" userId="d999bd0ffda0c3cb" providerId="LiveId" clId="{156AB862-2257-42A5-8DC8-B851918199D1}" dt="2022-11-28T01:49:42.334" v="16128" actId="47"/>
        <pc:sldMkLst>
          <pc:docMk/>
          <pc:sldMk cId="996621995" sldId="381"/>
        </pc:sldMkLst>
        <pc:spChg chg="mod">
          <ac:chgData name="KIM JEONG HYO" userId="d999bd0ffda0c3cb" providerId="LiveId" clId="{156AB862-2257-42A5-8DC8-B851918199D1}" dt="2022-11-24T02:29:23.025" v="13358" actId="20577"/>
          <ac:spMkLst>
            <pc:docMk/>
            <pc:sldMk cId="996621995" sldId="381"/>
            <ac:spMk id="2" creationId="{00000000-0000-0000-0000-000000000000}"/>
          </ac:spMkLst>
        </pc:spChg>
        <pc:picChg chg="del">
          <ac:chgData name="KIM JEONG HYO" userId="d999bd0ffda0c3cb" providerId="LiveId" clId="{156AB862-2257-42A5-8DC8-B851918199D1}" dt="2022-11-24T02:29:26.788" v="13359" actId="478"/>
          <ac:picMkLst>
            <pc:docMk/>
            <pc:sldMk cId="996621995" sldId="381"/>
            <ac:picMk id="7170" creationId="{3A97FF2A-7EE3-C560-3B2C-077230868E72}"/>
          </ac:picMkLst>
        </pc:picChg>
        <pc:picChg chg="add mod">
          <ac:chgData name="KIM JEONG HYO" userId="d999bd0ffda0c3cb" providerId="LiveId" clId="{156AB862-2257-42A5-8DC8-B851918199D1}" dt="2022-11-24T02:33:38.026" v="13364" actId="1076"/>
          <ac:picMkLst>
            <pc:docMk/>
            <pc:sldMk cId="996621995" sldId="381"/>
            <ac:picMk id="13314" creationId="{D9862367-78C2-6928-9911-1B7389B5678F}"/>
          </ac:picMkLst>
        </pc:picChg>
        <pc:picChg chg="add mod">
          <ac:chgData name="KIM JEONG HYO" userId="d999bd0ffda0c3cb" providerId="LiveId" clId="{156AB862-2257-42A5-8DC8-B851918199D1}" dt="2022-11-24T02:33:53.909" v="13370" actId="14100"/>
          <ac:picMkLst>
            <pc:docMk/>
            <pc:sldMk cId="996621995" sldId="381"/>
            <ac:picMk id="13316" creationId="{627A5C02-43BA-E05B-AA95-4DD53ACA5703}"/>
          </ac:picMkLst>
        </pc:picChg>
        <pc:picChg chg="add del mod">
          <ac:chgData name="KIM JEONG HYO" userId="d999bd0ffda0c3cb" providerId="LiveId" clId="{156AB862-2257-42A5-8DC8-B851918199D1}" dt="2022-11-24T02:37:50.853" v="13376" actId="478"/>
          <ac:picMkLst>
            <pc:docMk/>
            <pc:sldMk cId="996621995" sldId="381"/>
            <ac:picMk id="13318" creationId="{3ECEBB82-3B8B-C535-CC61-B4B74A788BAF}"/>
          </ac:picMkLst>
        </pc:picChg>
      </pc:sldChg>
      <pc:sldChg chg="addSp delSp modSp add del mod">
        <pc:chgData name="KIM JEONG HYO" userId="d999bd0ffda0c3cb" providerId="LiveId" clId="{156AB862-2257-42A5-8DC8-B851918199D1}" dt="2022-11-28T01:49:43.532" v="16129" actId="47"/>
        <pc:sldMkLst>
          <pc:docMk/>
          <pc:sldMk cId="1745482564" sldId="382"/>
        </pc:sldMkLst>
        <pc:spChg chg="del">
          <ac:chgData name="KIM JEONG HYO" userId="d999bd0ffda0c3cb" providerId="LiveId" clId="{156AB862-2257-42A5-8DC8-B851918199D1}" dt="2022-11-24T02:38:40.553" v="13390" actId="478"/>
          <ac:spMkLst>
            <pc:docMk/>
            <pc:sldMk cId="1745482564" sldId="382"/>
            <ac:spMk id="8" creationId="{4BA61229-7547-40D2-B8B0-EDBF59382FFE}"/>
          </ac:spMkLst>
        </pc:spChg>
        <pc:picChg chg="del mod">
          <ac:chgData name="KIM JEONG HYO" userId="d999bd0ffda0c3cb" providerId="LiveId" clId="{156AB862-2257-42A5-8DC8-B851918199D1}" dt="2022-11-24T02:39:16.748" v="13396" actId="478"/>
          <ac:picMkLst>
            <pc:docMk/>
            <pc:sldMk cId="1745482564" sldId="382"/>
            <ac:picMk id="13314" creationId="{D9862367-78C2-6928-9911-1B7389B5678F}"/>
          </ac:picMkLst>
        </pc:picChg>
        <pc:picChg chg="del">
          <ac:chgData name="KIM JEONG HYO" userId="d999bd0ffda0c3cb" providerId="LiveId" clId="{156AB862-2257-42A5-8DC8-B851918199D1}" dt="2022-11-24T02:37:56.954" v="13377" actId="478"/>
          <ac:picMkLst>
            <pc:docMk/>
            <pc:sldMk cId="1745482564" sldId="382"/>
            <ac:picMk id="13316" creationId="{627A5C02-43BA-E05B-AA95-4DD53ACA5703}"/>
          </ac:picMkLst>
        </pc:picChg>
        <pc:picChg chg="add del mod">
          <ac:chgData name="KIM JEONG HYO" userId="d999bd0ffda0c3cb" providerId="LiveId" clId="{156AB862-2257-42A5-8DC8-B851918199D1}" dt="2022-11-24T02:38:25.222" v="13386" actId="478"/>
          <ac:picMkLst>
            <pc:docMk/>
            <pc:sldMk cId="1745482564" sldId="382"/>
            <ac:picMk id="13318" creationId="{3ECEBB82-3B8B-C535-CC61-B4B74A788BAF}"/>
          </ac:picMkLst>
        </pc:picChg>
        <pc:picChg chg="add mod">
          <ac:chgData name="KIM JEONG HYO" userId="d999bd0ffda0c3cb" providerId="LiveId" clId="{156AB862-2257-42A5-8DC8-B851918199D1}" dt="2022-11-24T02:39:24.750" v="13399" actId="1076"/>
          <ac:picMkLst>
            <pc:docMk/>
            <pc:sldMk cId="1745482564" sldId="382"/>
            <ac:picMk id="16386" creationId="{6FA7AD9B-977C-75BF-47EE-C1988FD8C1D7}"/>
          </ac:picMkLst>
        </pc:picChg>
      </pc:sldChg>
      <pc:sldChg chg="addSp delSp modSp add mod">
        <pc:chgData name="KIM JEONG HYO" userId="d999bd0ffda0c3cb" providerId="LiveId" clId="{156AB862-2257-42A5-8DC8-B851918199D1}" dt="2023-01-04T10:57:10.536" v="18192" actId="20577"/>
        <pc:sldMkLst>
          <pc:docMk/>
          <pc:sldMk cId="3275663585" sldId="383"/>
        </pc:sldMkLst>
        <pc:spChg chg="add mod">
          <ac:chgData name="KIM JEONG HYO" userId="d999bd0ffda0c3cb" providerId="LiveId" clId="{156AB862-2257-42A5-8DC8-B851918199D1}" dt="2023-01-04T10:57:10.536" v="18192" actId="20577"/>
          <ac:spMkLst>
            <pc:docMk/>
            <pc:sldMk cId="3275663585" sldId="383"/>
            <ac:spMk id="5" creationId="{63E58800-601D-E089-2A59-17B4F4825F4A}"/>
          </ac:spMkLst>
        </pc:spChg>
        <pc:spChg chg="del">
          <ac:chgData name="KIM JEONG HYO" userId="d999bd0ffda0c3cb" providerId="LiveId" clId="{156AB862-2257-42A5-8DC8-B851918199D1}" dt="2022-11-27T11:47:09.623" v="15784" actId="478"/>
          <ac:spMkLst>
            <pc:docMk/>
            <pc:sldMk cId="3275663585" sldId="383"/>
            <ac:spMk id="8" creationId="{4BA61229-7547-40D2-B8B0-EDBF59382FFE}"/>
          </ac:spMkLst>
        </pc:spChg>
        <pc:spChg chg="del">
          <ac:chgData name="KIM JEONG HYO" userId="d999bd0ffda0c3cb" providerId="LiveId" clId="{156AB862-2257-42A5-8DC8-B851918199D1}" dt="2022-11-27T11:47:15.887" v="15787" actId="478"/>
          <ac:spMkLst>
            <pc:docMk/>
            <pc:sldMk cId="3275663585" sldId="383"/>
            <ac:spMk id="9" creationId="{4414F116-DF5C-3721-E7A1-BE482A91B9DE}"/>
          </ac:spMkLst>
        </pc:spChg>
        <pc:picChg chg="add mod">
          <ac:chgData name="KIM JEONG HYO" userId="d999bd0ffda0c3cb" providerId="LiveId" clId="{156AB862-2257-42A5-8DC8-B851918199D1}" dt="2022-11-27T11:48:28.922" v="15799" actId="1076"/>
          <ac:picMkLst>
            <pc:docMk/>
            <pc:sldMk cId="3275663585" sldId="383"/>
            <ac:picMk id="3" creationId="{D04D8F56-9727-A440-FC04-B18B2FE6D4E4}"/>
          </ac:picMkLst>
        </pc:picChg>
        <pc:picChg chg="del">
          <ac:chgData name="KIM JEONG HYO" userId="d999bd0ffda0c3cb" providerId="LiveId" clId="{156AB862-2257-42A5-8DC8-B851918199D1}" dt="2022-11-27T11:47:15.887" v="15787" actId="478"/>
          <ac:picMkLst>
            <pc:docMk/>
            <pc:sldMk cId="3275663585" sldId="383"/>
            <ac:picMk id="7" creationId="{CBDECD42-711D-28D0-C2F2-026D81AFB20E}"/>
          </ac:picMkLst>
        </pc:picChg>
      </pc:sldChg>
      <pc:sldChg chg="modSp add mod ord modNotesTx">
        <pc:chgData name="KIM JEONG HYO" userId="d999bd0ffda0c3cb" providerId="LiveId" clId="{156AB862-2257-42A5-8DC8-B851918199D1}" dt="2023-01-05T09:09:37.518" v="23235" actId="20577"/>
        <pc:sldMkLst>
          <pc:docMk/>
          <pc:sldMk cId="235209186" sldId="384"/>
        </pc:sldMkLst>
        <pc:spChg chg="mod">
          <ac:chgData name="KIM JEONG HYO" userId="d999bd0ffda0c3cb" providerId="LiveId" clId="{156AB862-2257-42A5-8DC8-B851918199D1}" dt="2022-11-27T23:53:47.417" v="16126" actId="20577"/>
          <ac:spMkLst>
            <pc:docMk/>
            <pc:sldMk cId="235209186" sldId="384"/>
            <ac:spMk id="2" creationId="{00000000-0000-0000-0000-000000000000}"/>
          </ac:spMkLst>
        </pc:spChg>
        <pc:picChg chg="mod">
          <ac:chgData name="KIM JEONG HYO" userId="d999bd0ffda0c3cb" providerId="LiveId" clId="{156AB862-2257-42A5-8DC8-B851918199D1}" dt="2022-11-27T23:53:56.873" v="16127" actId="1076"/>
          <ac:picMkLst>
            <pc:docMk/>
            <pc:sldMk cId="235209186" sldId="384"/>
            <ac:picMk id="7170" creationId="{3A97FF2A-7EE3-C560-3B2C-077230868E72}"/>
          </ac:picMkLst>
        </pc:picChg>
      </pc:sldChg>
      <pc:sldChg chg="addSp delSp modSp add del mod">
        <pc:chgData name="KIM JEONG HYO" userId="d999bd0ffda0c3cb" providerId="LiveId" clId="{156AB862-2257-42A5-8DC8-B851918199D1}" dt="2023-01-05T00:00:13.366" v="22697" actId="47"/>
        <pc:sldMkLst>
          <pc:docMk/>
          <pc:sldMk cId="3822121212" sldId="385"/>
        </pc:sldMkLst>
        <pc:spChg chg="mod">
          <ac:chgData name="KIM JEONG HYO" userId="d999bd0ffda0c3cb" providerId="LiveId" clId="{156AB862-2257-42A5-8DC8-B851918199D1}" dt="2023-01-04T18:03:50.088" v="20164" actId="20577"/>
          <ac:spMkLst>
            <pc:docMk/>
            <pc:sldMk cId="3822121212" sldId="385"/>
            <ac:spMk id="2" creationId="{00000000-0000-0000-0000-000000000000}"/>
          </ac:spMkLst>
        </pc:spChg>
        <pc:spChg chg="add mod">
          <ac:chgData name="KIM JEONG HYO" userId="d999bd0ffda0c3cb" providerId="LiveId" clId="{156AB862-2257-42A5-8DC8-B851918199D1}" dt="2023-01-04T18:04:23.993" v="20224" actId="20577"/>
          <ac:spMkLst>
            <pc:docMk/>
            <pc:sldMk cId="3822121212" sldId="385"/>
            <ac:spMk id="3" creationId="{2E2AB9A3-4944-2000-5385-5D877F708791}"/>
          </ac:spMkLst>
        </pc:spChg>
        <pc:picChg chg="del">
          <ac:chgData name="KIM JEONG HYO" userId="d999bd0ffda0c3cb" providerId="LiveId" clId="{156AB862-2257-42A5-8DC8-B851918199D1}" dt="2023-01-04T18:03:43.446" v="20149" actId="478"/>
          <ac:picMkLst>
            <pc:docMk/>
            <pc:sldMk cId="3822121212" sldId="385"/>
            <ac:picMk id="10242" creationId="{C6EBCE38-9C85-D0C0-49B4-D07906279FD4}"/>
          </ac:picMkLst>
        </pc:picChg>
      </pc:sldChg>
      <pc:sldChg chg="addSp delSp modSp add mod modNotesTx">
        <pc:chgData name="KIM JEONG HYO" userId="d999bd0ffda0c3cb" providerId="LiveId" clId="{156AB862-2257-42A5-8DC8-B851918199D1}" dt="2023-01-05T09:09:43.023" v="23237" actId="20577"/>
        <pc:sldMkLst>
          <pc:docMk/>
          <pc:sldMk cId="2379947695" sldId="386"/>
        </pc:sldMkLst>
        <pc:spChg chg="del">
          <ac:chgData name="KIM JEONG HYO" userId="d999bd0ffda0c3cb" providerId="LiveId" clId="{156AB862-2257-42A5-8DC8-B851918199D1}" dt="2023-01-04T20:52:36.922" v="22569" actId="478"/>
          <ac:spMkLst>
            <pc:docMk/>
            <pc:sldMk cId="2379947695" sldId="386"/>
            <ac:spMk id="3" creationId="{7BEF4F78-5547-742B-E434-24D6B2EDD729}"/>
          </ac:spMkLst>
        </pc:spChg>
        <pc:spChg chg="add mod">
          <ac:chgData name="KIM JEONG HYO" userId="d999bd0ffda0c3cb" providerId="LiveId" clId="{156AB862-2257-42A5-8DC8-B851918199D1}" dt="2023-01-05T00:34:12.512" v="23078" actId="14100"/>
          <ac:spMkLst>
            <pc:docMk/>
            <pc:sldMk cId="2379947695" sldId="386"/>
            <ac:spMk id="7" creationId="{607FF4DF-D00A-D99A-8A82-18EB5E915E25}"/>
          </ac:spMkLst>
        </pc:spChg>
        <pc:spChg chg="add mod">
          <ac:chgData name="KIM JEONG HYO" userId="d999bd0ffda0c3cb" providerId="LiveId" clId="{156AB862-2257-42A5-8DC8-B851918199D1}" dt="2023-01-05T00:35:49.053" v="23092" actId="14100"/>
          <ac:spMkLst>
            <pc:docMk/>
            <pc:sldMk cId="2379947695" sldId="386"/>
            <ac:spMk id="8" creationId="{7F76927F-70C7-526F-81E8-F354E4351082}"/>
          </ac:spMkLst>
        </pc:spChg>
        <pc:picChg chg="add mod">
          <ac:chgData name="KIM JEONG HYO" userId="d999bd0ffda0c3cb" providerId="LiveId" clId="{156AB862-2257-42A5-8DC8-B851918199D1}" dt="2023-01-04T20:53:16.836" v="22577" actId="1076"/>
          <ac:picMkLst>
            <pc:docMk/>
            <pc:sldMk cId="2379947695" sldId="386"/>
            <ac:picMk id="6" creationId="{30885175-2FCB-CCCE-C467-EC4F76D18EC6}"/>
          </ac:picMkLst>
        </pc:picChg>
        <pc:picChg chg="del">
          <ac:chgData name="KIM JEONG HYO" userId="d999bd0ffda0c3cb" providerId="LiveId" clId="{156AB862-2257-42A5-8DC8-B851918199D1}" dt="2023-01-04T20:52:36.922" v="22569" actId="478"/>
          <ac:picMkLst>
            <pc:docMk/>
            <pc:sldMk cId="2379947695" sldId="386"/>
            <ac:picMk id="14" creationId="{CB6998E3-2BE8-7901-E834-036512DFA7FF}"/>
          </ac:picMkLst>
        </pc:picChg>
        <pc:picChg chg="del">
          <ac:chgData name="KIM JEONG HYO" userId="d999bd0ffda0c3cb" providerId="LiveId" clId="{156AB862-2257-42A5-8DC8-B851918199D1}" dt="2023-01-04T20:52:55.738" v="22570" actId="478"/>
          <ac:picMkLst>
            <pc:docMk/>
            <pc:sldMk cId="2379947695" sldId="386"/>
            <ac:picMk id="10242" creationId="{C6EBCE38-9C85-D0C0-49B4-D07906279FD4}"/>
          </ac:picMkLst>
        </pc:picChg>
      </pc:sldChg>
    </pc:docChg>
  </pc:docChgLst>
  <pc:docChgLst>
    <pc:chgData name="KIM JEONG HYO" userId="d999bd0ffda0c3cb" providerId="LiveId" clId="{71D16058-CE94-4096-AB4A-682CBA6D4254}"/>
    <pc:docChg chg="undo redo custSel addSld delSld modSld sldOrd modSection">
      <pc:chgData name="KIM JEONG HYO" userId="d999bd0ffda0c3cb" providerId="LiveId" clId="{71D16058-CE94-4096-AB4A-682CBA6D4254}" dt="2022-11-10T07:09:18.991" v="16884" actId="20577"/>
      <pc:docMkLst>
        <pc:docMk/>
      </pc:docMkLst>
      <pc:sldChg chg="modSp mod">
        <pc:chgData name="KIM JEONG HYO" userId="d999bd0ffda0c3cb" providerId="LiveId" clId="{71D16058-CE94-4096-AB4A-682CBA6D4254}" dt="2022-11-09T17:16:19.981" v="10111" actId="20577"/>
        <pc:sldMkLst>
          <pc:docMk/>
          <pc:sldMk cId="2980484718" sldId="258"/>
        </pc:sldMkLst>
        <pc:spChg chg="mod">
          <ac:chgData name="KIM JEONG HYO" userId="d999bd0ffda0c3cb" providerId="LiveId" clId="{71D16058-CE94-4096-AB4A-682CBA6D4254}" dt="2022-11-08T01:49:15.082" v="74" actId="20577"/>
          <ac:spMkLst>
            <pc:docMk/>
            <pc:sldMk cId="2980484718" sldId="258"/>
            <ac:spMk id="2" creationId="{00000000-0000-0000-0000-000000000000}"/>
          </ac:spMkLst>
        </pc:spChg>
        <pc:spChg chg="mod">
          <ac:chgData name="KIM JEONG HYO" userId="d999bd0ffda0c3cb" providerId="LiveId" clId="{71D16058-CE94-4096-AB4A-682CBA6D4254}" dt="2022-11-09T17:16:19.981" v="10111" actId="20577"/>
          <ac:spMkLst>
            <pc:docMk/>
            <pc:sldMk cId="2980484718" sldId="258"/>
            <ac:spMk id="3" creationId="{00000000-0000-0000-0000-000000000000}"/>
          </ac:spMkLst>
        </pc:spChg>
        <pc:picChg chg="mod">
          <ac:chgData name="KIM JEONG HYO" userId="d999bd0ffda0c3cb" providerId="LiveId" clId="{71D16058-CE94-4096-AB4A-682CBA6D4254}" dt="2022-11-08T07:21:21.723" v="2038" actId="1076"/>
          <ac:picMkLst>
            <pc:docMk/>
            <pc:sldMk cId="2980484718" sldId="258"/>
            <ac:picMk id="4" creationId="{00000000-0000-0000-0000-000000000000}"/>
          </ac:picMkLst>
        </pc:picChg>
      </pc:sldChg>
      <pc:sldChg chg="addSp delSp modSp mod ord modNotesTx">
        <pc:chgData name="KIM JEONG HYO" userId="d999bd0ffda0c3cb" providerId="LiveId" clId="{71D16058-CE94-4096-AB4A-682CBA6D4254}" dt="2022-11-10T05:30:12.616" v="12920" actId="1076"/>
        <pc:sldMkLst>
          <pc:docMk/>
          <pc:sldMk cId="3355816078" sldId="290"/>
        </pc:sldMkLst>
        <pc:spChg chg="mod">
          <ac:chgData name="KIM JEONG HYO" userId="d999bd0ffda0c3cb" providerId="LiveId" clId="{71D16058-CE94-4096-AB4A-682CBA6D4254}" dt="2022-11-09T14:35:48.705" v="8989" actId="20577"/>
          <ac:spMkLst>
            <pc:docMk/>
            <pc:sldMk cId="3355816078" sldId="290"/>
            <ac:spMk id="2" creationId="{00000000-0000-0000-0000-000000000000}"/>
          </ac:spMkLst>
        </pc:spChg>
        <pc:spChg chg="del mod">
          <ac:chgData name="KIM JEONG HYO" userId="d999bd0ffda0c3cb" providerId="LiveId" clId="{71D16058-CE94-4096-AB4A-682CBA6D4254}" dt="2022-11-08T02:11:06.629" v="644" actId="478"/>
          <ac:spMkLst>
            <pc:docMk/>
            <pc:sldMk cId="3355816078" sldId="290"/>
            <ac:spMk id="7" creationId="{AE0CBDF8-ECE7-4E4A-8EBA-C0013D6B5289}"/>
          </ac:spMkLst>
        </pc:spChg>
        <pc:spChg chg="del mod">
          <ac:chgData name="KIM JEONG HYO" userId="d999bd0ffda0c3cb" providerId="LiveId" clId="{71D16058-CE94-4096-AB4A-682CBA6D4254}" dt="2022-11-09T10:28:37.186" v="6918"/>
          <ac:spMkLst>
            <pc:docMk/>
            <pc:sldMk cId="3355816078" sldId="290"/>
            <ac:spMk id="8" creationId="{4BA61229-7547-40D2-B8B0-EDBF59382FFE}"/>
          </ac:spMkLst>
        </pc:spChg>
        <pc:spChg chg="add mod ord">
          <ac:chgData name="KIM JEONG HYO" userId="d999bd0ffda0c3cb" providerId="LiveId" clId="{71D16058-CE94-4096-AB4A-682CBA6D4254}" dt="2022-11-09T10:32:36.056" v="7265" actId="20577"/>
          <ac:spMkLst>
            <pc:docMk/>
            <pc:sldMk cId="3355816078" sldId="290"/>
            <ac:spMk id="9" creationId="{FEA75728-3B09-DFF1-FE4A-8C0DACD8B124}"/>
          </ac:spMkLst>
        </pc:spChg>
        <pc:spChg chg="add mod">
          <ac:chgData name="KIM JEONG HYO" userId="d999bd0ffda0c3cb" providerId="LiveId" clId="{71D16058-CE94-4096-AB4A-682CBA6D4254}" dt="2022-11-10T05:21:52.061" v="12544" actId="20577"/>
          <ac:spMkLst>
            <pc:docMk/>
            <pc:sldMk cId="3355816078" sldId="290"/>
            <ac:spMk id="10" creationId="{EFBA6537-4F60-8145-1ADA-70266A2A5B04}"/>
          </ac:spMkLst>
        </pc:spChg>
        <pc:picChg chg="add del mod ord">
          <ac:chgData name="KIM JEONG HYO" userId="d999bd0ffda0c3cb" providerId="LiveId" clId="{71D16058-CE94-4096-AB4A-682CBA6D4254}" dt="2022-11-09T08:28:28.216" v="6396" actId="478"/>
          <ac:picMkLst>
            <pc:docMk/>
            <pc:sldMk cId="3355816078" sldId="290"/>
            <ac:picMk id="6" creationId="{7A74B079-9625-3F08-8BD1-D5DDF3D52A54}"/>
          </ac:picMkLst>
        </pc:picChg>
        <pc:picChg chg="add del mod">
          <ac:chgData name="KIM JEONG HYO" userId="d999bd0ffda0c3cb" providerId="LiveId" clId="{71D16058-CE94-4096-AB4A-682CBA6D4254}" dt="2022-11-08T02:14:25.769" v="654" actId="478"/>
          <ac:picMkLst>
            <pc:docMk/>
            <pc:sldMk cId="3355816078" sldId="290"/>
            <ac:picMk id="1026" creationId="{BE2DFF42-0A29-D206-9D34-EA5AA2A54E5C}"/>
          </ac:picMkLst>
        </pc:picChg>
        <pc:picChg chg="add mod">
          <ac:chgData name="KIM JEONG HYO" userId="d999bd0ffda0c3cb" providerId="LiveId" clId="{71D16058-CE94-4096-AB4A-682CBA6D4254}" dt="2022-11-10T05:30:12.616" v="12920" actId="1076"/>
          <ac:picMkLst>
            <pc:docMk/>
            <pc:sldMk cId="3355816078" sldId="290"/>
            <ac:picMk id="1028" creationId="{2D3C1726-5848-CA70-BFEF-9DBE59739F8B}"/>
          </ac:picMkLst>
        </pc:picChg>
        <pc:cxnChg chg="del">
          <ac:chgData name="KIM JEONG HYO" userId="d999bd0ffda0c3cb" providerId="LiveId" clId="{71D16058-CE94-4096-AB4A-682CBA6D4254}" dt="2022-11-08T01:49:59.623" v="110" actId="478"/>
          <ac:cxnSpMkLst>
            <pc:docMk/>
            <pc:sldMk cId="3355816078" sldId="290"/>
            <ac:cxnSpMk id="5" creationId="{4C465EAB-B93E-482E-A1E9-D0ED0FCCE627}"/>
          </ac:cxnSpMkLst>
        </pc:cxnChg>
      </pc:sldChg>
      <pc:sldChg chg="addSp delSp modSp add del mod">
        <pc:chgData name="KIM JEONG HYO" userId="d999bd0ffda0c3cb" providerId="LiveId" clId="{71D16058-CE94-4096-AB4A-682CBA6D4254}" dt="2022-11-09T15:04:52.128" v="9328" actId="2711"/>
        <pc:sldMkLst>
          <pc:docMk/>
          <pc:sldMk cId="1539247049" sldId="338"/>
        </pc:sldMkLst>
        <pc:spChg chg="mod">
          <ac:chgData name="KIM JEONG HYO" userId="d999bd0ffda0c3cb" providerId="LiveId" clId="{71D16058-CE94-4096-AB4A-682CBA6D4254}" dt="2022-11-08T11:05:31.991" v="4257" actId="20577"/>
          <ac:spMkLst>
            <pc:docMk/>
            <pc:sldMk cId="1539247049" sldId="338"/>
            <ac:spMk id="2" creationId="{00000000-0000-0000-0000-000000000000}"/>
          </ac:spMkLst>
        </pc:spChg>
        <pc:spChg chg="mod">
          <ac:chgData name="KIM JEONG HYO" userId="d999bd0ffda0c3cb" providerId="LiveId" clId="{71D16058-CE94-4096-AB4A-682CBA6D4254}" dt="2022-11-09T15:04:52.128" v="9328" actId="2711"/>
          <ac:spMkLst>
            <pc:docMk/>
            <pc:sldMk cId="1539247049" sldId="338"/>
            <ac:spMk id="3" creationId="{09DCE714-BCFE-4B19-A46E-EAD096ACCE32}"/>
          </ac:spMkLst>
        </pc:spChg>
        <pc:spChg chg="mod">
          <ac:chgData name="KIM JEONG HYO" userId="d999bd0ffda0c3cb" providerId="LiveId" clId="{71D16058-CE94-4096-AB4A-682CBA6D4254}" dt="2022-11-09T01:31:40.108" v="5577" actId="113"/>
          <ac:spMkLst>
            <pc:docMk/>
            <pc:sldMk cId="1539247049" sldId="338"/>
            <ac:spMk id="30" creationId="{1BE70066-198C-4AD9-8843-CD24E533F186}"/>
          </ac:spMkLst>
        </pc:spChg>
        <pc:picChg chg="add del mod modCrop">
          <ac:chgData name="KIM JEONG HYO" userId="d999bd0ffda0c3cb" providerId="LiveId" clId="{71D16058-CE94-4096-AB4A-682CBA6D4254}" dt="2022-11-08T11:22:36.597" v="4650" actId="478"/>
          <ac:picMkLst>
            <pc:docMk/>
            <pc:sldMk cId="1539247049" sldId="338"/>
            <ac:picMk id="6" creationId="{E9D27620-197A-427D-FD03-1AE9826B84FB}"/>
          </ac:picMkLst>
        </pc:picChg>
        <pc:picChg chg="add del mod">
          <ac:chgData name="KIM JEONG HYO" userId="d999bd0ffda0c3cb" providerId="LiveId" clId="{71D16058-CE94-4096-AB4A-682CBA6D4254}" dt="2022-11-08T11:14:32.550" v="4409" actId="478"/>
          <ac:picMkLst>
            <pc:docMk/>
            <pc:sldMk cId="1539247049" sldId="338"/>
            <ac:picMk id="8" creationId="{D456C293-1231-DF92-57B3-D06FE9EE749F}"/>
          </ac:picMkLst>
        </pc:picChg>
        <pc:picChg chg="add mod">
          <ac:chgData name="KIM JEONG HYO" userId="d999bd0ffda0c3cb" providerId="LiveId" clId="{71D16058-CE94-4096-AB4A-682CBA6D4254}" dt="2022-11-08T11:23:32.591" v="4667" actId="1076"/>
          <ac:picMkLst>
            <pc:docMk/>
            <pc:sldMk cId="1539247049" sldId="338"/>
            <ac:picMk id="8194" creationId="{4F5C6279-D633-8D60-0D51-896EF92ABC7A}"/>
          </ac:picMkLst>
        </pc:picChg>
        <pc:picChg chg="add del">
          <ac:chgData name="KIM JEONG HYO" userId="d999bd0ffda0c3cb" providerId="LiveId" clId="{71D16058-CE94-4096-AB4A-682CBA6D4254}" dt="2022-11-08T11:31:22.741" v="4773"/>
          <ac:picMkLst>
            <pc:docMk/>
            <pc:sldMk cId="1539247049" sldId="338"/>
            <ac:picMk id="8196" creationId="{8C0C8CE6-1BFC-724F-7C19-07374058D3B9}"/>
          </ac:picMkLst>
        </pc:picChg>
      </pc:sldChg>
      <pc:sldChg chg="del">
        <pc:chgData name="KIM JEONG HYO" userId="d999bd0ffda0c3cb" providerId="LiveId" clId="{71D16058-CE94-4096-AB4A-682CBA6D4254}" dt="2022-11-08T01:49:53.525" v="104" actId="47"/>
        <pc:sldMkLst>
          <pc:docMk/>
          <pc:sldMk cId="4050990038" sldId="339"/>
        </pc:sldMkLst>
      </pc:sldChg>
      <pc:sldChg chg="del">
        <pc:chgData name="KIM JEONG HYO" userId="d999bd0ffda0c3cb" providerId="LiveId" clId="{71D16058-CE94-4096-AB4A-682CBA6D4254}" dt="2022-11-08T08:25:08.582" v="2415" actId="47"/>
        <pc:sldMkLst>
          <pc:docMk/>
          <pc:sldMk cId="2595515807" sldId="360"/>
        </pc:sldMkLst>
      </pc:sldChg>
      <pc:sldChg chg="addSp delSp modSp add mod modNotesTx">
        <pc:chgData name="KIM JEONG HYO" userId="d999bd0ffda0c3cb" providerId="LiveId" clId="{71D16058-CE94-4096-AB4A-682CBA6D4254}" dt="2022-11-08T11:39:10.556" v="4820" actId="1076"/>
        <pc:sldMkLst>
          <pc:docMk/>
          <pc:sldMk cId="397695067" sldId="361"/>
        </pc:sldMkLst>
        <pc:spChg chg="mod">
          <ac:chgData name="KIM JEONG HYO" userId="d999bd0ffda0c3cb" providerId="LiveId" clId="{71D16058-CE94-4096-AB4A-682CBA6D4254}" dt="2022-11-08T02:42:39.739" v="1546" actId="20577"/>
          <ac:spMkLst>
            <pc:docMk/>
            <pc:sldMk cId="397695067" sldId="361"/>
            <ac:spMk id="2" creationId="{00000000-0000-0000-0000-000000000000}"/>
          </ac:spMkLst>
        </pc:spChg>
        <pc:spChg chg="del mod">
          <ac:chgData name="KIM JEONG HYO" userId="d999bd0ffda0c3cb" providerId="LiveId" clId="{71D16058-CE94-4096-AB4A-682CBA6D4254}" dt="2022-11-08T08:27:29.276" v="2424"/>
          <ac:spMkLst>
            <pc:docMk/>
            <pc:sldMk cId="397695067" sldId="361"/>
            <ac:spMk id="8" creationId="{4BA61229-7547-40D2-B8B0-EDBF59382FFE}"/>
          </ac:spMkLst>
        </pc:spChg>
        <pc:spChg chg="add mod ord">
          <ac:chgData name="KIM JEONG HYO" userId="d999bd0ffda0c3cb" providerId="LiveId" clId="{71D16058-CE94-4096-AB4A-682CBA6D4254}" dt="2022-11-08T08:26:42.597" v="2416" actId="167"/>
          <ac:spMkLst>
            <pc:docMk/>
            <pc:sldMk cId="397695067" sldId="361"/>
            <ac:spMk id="13" creationId="{4142B195-3B93-A901-5A1E-03C4D36E984A}"/>
          </ac:spMkLst>
        </pc:spChg>
        <pc:spChg chg="add del mod">
          <ac:chgData name="KIM JEONG HYO" userId="d999bd0ffda0c3cb" providerId="LiveId" clId="{71D16058-CE94-4096-AB4A-682CBA6D4254}" dt="2022-11-08T10:38:16.342" v="3526" actId="478"/>
          <ac:spMkLst>
            <pc:docMk/>
            <pc:sldMk cId="397695067" sldId="361"/>
            <ac:spMk id="16" creationId="{C66F0A15-1CF6-7722-C78E-5B198DCD95E2}"/>
          </ac:spMkLst>
        </pc:spChg>
        <pc:spChg chg="add del mod ord">
          <ac:chgData name="KIM JEONG HYO" userId="d999bd0ffda0c3cb" providerId="LiveId" clId="{71D16058-CE94-4096-AB4A-682CBA6D4254}" dt="2022-11-08T07:17:02.147" v="1851" actId="478"/>
          <ac:spMkLst>
            <pc:docMk/>
            <pc:sldMk cId="397695067" sldId="361"/>
            <ac:spMk id="17" creationId="{302CBF95-7990-5F2C-A74A-CEB3581DE739}"/>
          </ac:spMkLst>
        </pc:spChg>
        <pc:spChg chg="add mod">
          <ac:chgData name="KIM JEONG HYO" userId="d999bd0ffda0c3cb" providerId="LiveId" clId="{71D16058-CE94-4096-AB4A-682CBA6D4254}" dt="2022-11-08T08:27:27.229" v="2422" actId="20577"/>
          <ac:spMkLst>
            <pc:docMk/>
            <pc:sldMk cId="397695067" sldId="361"/>
            <ac:spMk id="18" creationId="{A4847554-6389-9E44-1927-EA01D65C1FF2}"/>
          </ac:spMkLst>
        </pc:spChg>
        <pc:spChg chg="add del">
          <ac:chgData name="KIM JEONG HYO" userId="d999bd0ffda0c3cb" providerId="LiveId" clId="{71D16058-CE94-4096-AB4A-682CBA6D4254}" dt="2022-11-08T10:32:54.810" v="3495"/>
          <ac:spMkLst>
            <pc:docMk/>
            <pc:sldMk cId="397695067" sldId="361"/>
            <ac:spMk id="19" creationId="{5F3CAE43-9CD9-1D8C-725D-0DDE934D95B7}"/>
          </ac:spMkLst>
        </pc:spChg>
        <pc:spChg chg="add del">
          <ac:chgData name="KIM JEONG HYO" userId="d999bd0ffda0c3cb" providerId="LiveId" clId="{71D16058-CE94-4096-AB4A-682CBA6D4254}" dt="2022-11-08T10:37:54.860" v="3519"/>
          <ac:spMkLst>
            <pc:docMk/>
            <pc:sldMk cId="397695067" sldId="361"/>
            <ac:spMk id="21" creationId="{917528B9-4B77-F363-2055-C8A110BE4E6B}"/>
          </ac:spMkLst>
        </pc:spChg>
        <pc:graphicFrameChg chg="add mod ord modGraphic">
          <ac:chgData name="KIM JEONG HYO" userId="d999bd0ffda0c3cb" providerId="LiveId" clId="{71D16058-CE94-4096-AB4A-682CBA6D4254}" dt="2022-11-08T10:38:58.844" v="3589"/>
          <ac:graphicFrameMkLst>
            <pc:docMk/>
            <pc:sldMk cId="397695067" sldId="361"/>
            <ac:graphicFrameMk id="3" creationId="{FE53B79B-2C0B-1607-13AA-98EF2B5D5E39}"/>
          </ac:graphicFrameMkLst>
        </pc:graphicFrameChg>
        <pc:graphicFrameChg chg="add del mod">
          <ac:chgData name="KIM JEONG HYO" userId="d999bd0ffda0c3cb" providerId="LiveId" clId="{71D16058-CE94-4096-AB4A-682CBA6D4254}" dt="2022-11-08T02:40:22.550" v="1462"/>
          <ac:graphicFrameMkLst>
            <pc:docMk/>
            <pc:sldMk cId="397695067" sldId="361"/>
            <ac:graphicFrameMk id="5" creationId="{B47DF586-622A-0C29-CA71-8BDB475E9197}"/>
          </ac:graphicFrameMkLst>
        </pc:graphicFrameChg>
        <pc:graphicFrameChg chg="add del mod">
          <ac:chgData name="KIM JEONG HYO" userId="d999bd0ffda0c3cb" providerId="LiveId" clId="{71D16058-CE94-4096-AB4A-682CBA6D4254}" dt="2022-11-08T02:40:31.890" v="1466"/>
          <ac:graphicFrameMkLst>
            <pc:docMk/>
            <pc:sldMk cId="397695067" sldId="361"/>
            <ac:graphicFrameMk id="6" creationId="{1D99493B-B13F-F75F-8F8D-9FAAB733663A}"/>
          </ac:graphicFrameMkLst>
        </pc:graphicFrameChg>
        <pc:graphicFrameChg chg="add del mod">
          <ac:chgData name="KIM JEONG HYO" userId="d999bd0ffda0c3cb" providerId="LiveId" clId="{71D16058-CE94-4096-AB4A-682CBA6D4254}" dt="2022-11-08T02:40:37.653" v="1469"/>
          <ac:graphicFrameMkLst>
            <pc:docMk/>
            <pc:sldMk cId="397695067" sldId="361"/>
            <ac:graphicFrameMk id="7" creationId="{D5BA2EB0-D77D-738C-6A31-481EEE903004}"/>
          </ac:graphicFrameMkLst>
        </pc:graphicFrameChg>
        <pc:graphicFrameChg chg="add del mod">
          <ac:chgData name="KIM JEONG HYO" userId="d999bd0ffda0c3cb" providerId="LiveId" clId="{71D16058-CE94-4096-AB4A-682CBA6D4254}" dt="2022-11-08T02:40:47.090" v="1473"/>
          <ac:graphicFrameMkLst>
            <pc:docMk/>
            <pc:sldMk cId="397695067" sldId="361"/>
            <ac:graphicFrameMk id="9" creationId="{20B6DFE5-A948-1D9F-4610-3B497550FF63}"/>
          </ac:graphicFrameMkLst>
        </pc:graphicFrameChg>
        <pc:graphicFrameChg chg="add del mod">
          <ac:chgData name="KIM JEONG HYO" userId="d999bd0ffda0c3cb" providerId="LiveId" clId="{71D16058-CE94-4096-AB4A-682CBA6D4254}" dt="2022-11-08T02:40:55.046" v="1478"/>
          <ac:graphicFrameMkLst>
            <pc:docMk/>
            <pc:sldMk cId="397695067" sldId="361"/>
            <ac:graphicFrameMk id="10" creationId="{A94ABFCE-CAAF-0339-E019-2E34193B1741}"/>
          </ac:graphicFrameMkLst>
        </pc:graphicFrameChg>
        <pc:graphicFrameChg chg="add del mod">
          <ac:chgData name="KIM JEONG HYO" userId="d999bd0ffda0c3cb" providerId="LiveId" clId="{71D16058-CE94-4096-AB4A-682CBA6D4254}" dt="2022-11-08T02:41:23.684" v="1482"/>
          <ac:graphicFrameMkLst>
            <pc:docMk/>
            <pc:sldMk cId="397695067" sldId="361"/>
            <ac:graphicFrameMk id="11" creationId="{11CA0872-0944-1830-AE87-B53E1EDA6AEF}"/>
          </ac:graphicFrameMkLst>
        </pc:graphicFrameChg>
        <pc:graphicFrameChg chg="add del mod">
          <ac:chgData name="KIM JEONG HYO" userId="d999bd0ffda0c3cb" providerId="LiveId" clId="{71D16058-CE94-4096-AB4A-682CBA6D4254}" dt="2022-11-08T02:41:30.715" v="1485"/>
          <ac:graphicFrameMkLst>
            <pc:docMk/>
            <pc:sldMk cId="397695067" sldId="361"/>
            <ac:graphicFrameMk id="12" creationId="{F93D4034-43D4-6BD2-43EC-D74D32D42BA8}"/>
          </ac:graphicFrameMkLst>
        </pc:graphicFrameChg>
        <pc:graphicFrameChg chg="add del mod">
          <ac:chgData name="KIM JEONG HYO" userId="d999bd0ffda0c3cb" providerId="LiveId" clId="{71D16058-CE94-4096-AB4A-682CBA6D4254}" dt="2022-11-08T02:44:11.249" v="1590"/>
          <ac:graphicFrameMkLst>
            <pc:docMk/>
            <pc:sldMk cId="397695067" sldId="361"/>
            <ac:graphicFrameMk id="14" creationId="{F0BD8DBB-5475-3B60-224B-21CD2DF4A17A}"/>
          </ac:graphicFrameMkLst>
        </pc:graphicFrameChg>
        <pc:graphicFrameChg chg="add del mod">
          <ac:chgData name="KIM JEONG HYO" userId="d999bd0ffda0c3cb" providerId="LiveId" clId="{71D16058-CE94-4096-AB4A-682CBA6D4254}" dt="2022-11-08T02:44:15.823" v="1593"/>
          <ac:graphicFrameMkLst>
            <pc:docMk/>
            <pc:sldMk cId="397695067" sldId="361"/>
            <ac:graphicFrameMk id="15" creationId="{4EAB0B5A-3F6E-9FF5-1E24-CCF901A2E323}"/>
          </ac:graphicFrameMkLst>
        </pc:graphicFrameChg>
        <pc:picChg chg="add mod">
          <ac:chgData name="KIM JEONG HYO" userId="d999bd0ffda0c3cb" providerId="LiveId" clId="{71D16058-CE94-4096-AB4A-682CBA6D4254}" dt="2022-11-08T10:37:47.765" v="3514" actId="1076"/>
          <ac:picMkLst>
            <pc:docMk/>
            <pc:sldMk cId="397695067" sldId="361"/>
            <ac:picMk id="20" creationId="{F3F44B3A-DEE9-7BAA-A224-C408FF5E8432}"/>
          </ac:picMkLst>
        </pc:picChg>
        <pc:picChg chg="add mod">
          <ac:chgData name="KIM JEONG HYO" userId="d999bd0ffda0c3cb" providerId="LiveId" clId="{71D16058-CE94-4096-AB4A-682CBA6D4254}" dt="2022-11-08T11:39:10.556" v="4820" actId="1076"/>
          <ac:picMkLst>
            <pc:docMk/>
            <pc:sldMk cId="397695067" sldId="361"/>
            <ac:picMk id="22" creationId="{85E9828C-9594-67D6-2EA9-C5DB94E56720}"/>
          </ac:picMkLst>
        </pc:picChg>
        <pc:picChg chg="del mod">
          <ac:chgData name="KIM JEONG HYO" userId="d999bd0ffda0c3cb" providerId="LiveId" clId="{71D16058-CE94-4096-AB4A-682CBA6D4254}" dt="2022-11-08T10:33:07.960" v="3505" actId="478"/>
          <ac:picMkLst>
            <pc:docMk/>
            <pc:sldMk cId="397695067" sldId="361"/>
            <ac:picMk id="1026" creationId="{BE2DFF42-0A29-D206-9D34-EA5AA2A54E5C}"/>
          </ac:picMkLst>
        </pc:picChg>
      </pc:sldChg>
      <pc:sldChg chg="del">
        <pc:chgData name="KIM JEONG HYO" userId="d999bd0ffda0c3cb" providerId="LiveId" clId="{71D16058-CE94-4096-AB4A-682CBA6D4254}" dt="2022-11-08T01:49:54.907" v="107" actId="47"/>
        <pc:sldMkLst>
          <pc:docMk/>
          <pc:sldMk cId="2557273398" sldId="361"/>
        </pc:sldMkLst>
      </pc:sldChg>
      <pc:sldChg chg="addSp delSp modSp add mod ord modNotesTx">
        <pc:chgData name="KIM JEONG HYO" userId="d999bd0ffda0c3cb" providerId="LiveId" clId="{71D16058-CE94-4096-AB4A-682CBA6D4254}" dt="2022-11-10T04:14:27.977" v="10986" actId="20577"/>
        <pc:sldMkLst>
          <pc:docMk/>
          <pc:sldMk cId="1106502169" sldId="362"/>
        </pc:sldMkLst>
        <pc:spChg chg="mod">
          <ac:chgData name="KIM JEONG HYO" userId="d999bd0ffda0c3cb" providerId="LiveId" clId="{71D16058-CE94-4096-AB4A-682CBA6D4254}" dt="2022-11-08T07:17:34.658" v="1868" actId="20577"/>
          <ac:spMkLst>
            <pc:docMk/>
            <pc:sldMk cId="1106502169" sldId="362"/>
            <ac:spMk id="2" creationId="{00000000-0000-0000-0000-000000000000}"/>
          </ac:spMkLst>
        </pc:spChg>
        <pc:spChg chg="add del">
          <ac:chgData name="KIM JEONG HYO" userId="d999bd0ffda0c3cb" providerId="LiveId" clId="{71D16058-CE94-4096-AB4A-682CBA6D4254}" dt="2022-11-08T10:22:55.543" v="2738" actId="22"/>
          <ac:spMkLst>
            <pc:docMk/>
            <pc:sldMk cId="1106502169" sldId="362"/>
            <ac:spMk id="5" creationId="{98402BD8-A1C2-3EA8-58D6-65940C0079CB}"/>
          </ac:spMkLst>
        </pc:spChg>
        <pc:spChg chg="mod">
          <ac:chgData name="KIM JEONG HYO" userId="d999bd0ffda0c3cb" providerId="LiveId" clId="{71D16058-CE94-4096-AB4A-682CBA6D4254}" dt="2022-11-10T02:47:26.752" v="10639" actId="115"/>
          <ac:spMkLst>
            <pc:docMk/>
            <pc:sldMk cId="1106502169" sldId="362"/>
            <ac:spMk id="8" creationId="{4BA61229-7547-40D2-B8B0-EDBF59382FFE}"/>
          </ac:spMkLst>
        </pc:spChg>
        <pc:picChg chg="add del mod">
          <ac:chgData name="KIM JEONG HYO" userId="d999bd0ffda0c3cb" providerId="LiveId" clId="{71D16058-CE94-4096-AB4A-682CBA6D4254}" dt="2022-11-08T07:23:47.899" v="2043" actId="478"/>
          <ac:picMkLst>
            <pc:docMk/>
            <pc:sldMk cId="1106502169" sldId="362"/>
            <ac:picMk id="2050" creationId="{2A1DC6DB-B742-7C31-0EDF-02DE4FF37F1C}"/>
          </ac:picMkLst>
        </pc:picChg>
        <pc:picChg chg="add mod">
          <ac:chgData name="KIM JEONG HYO" userId="d999bd0ffda0c3cb" providerId="LiveId" clId="{71D16058-CE94-4096-AB4A-682CBA6D4254}" dt="2022-11-08T07:23:52.758" v="2047" actId="1076"/>
          <ac:picMkLst>
            <pc:docMk/>
            <pc:sldMk cId="1106502169" sldId="362"/>
            <ac:picMk id="2052" creationId="{10631A7E-7166-9916-F94E-220A4BE5F67C}"/>
          </ac:picMkLst>
        </pc:picChg>
      </pc:sldChg>
      <pc:sldChg chg="del">
        <pc:chgData name="KIM JEONG HYO" userId="d999bd0ffda0c3cb" providerId="LiveId" clId="{71D16058-CE94-4096-AB4A-682CBA6D4254}" dt="2022-11-08T01:49:54.405" v="106" actId="47"/>
        <pc:sldMkLst>
          <pc:docMk/>
          <pc:sldMk cId="1977605970" sldId="362"/>
        </pc:sldMkLst>
      </pc:sldChg>
      <pc:sldChg chg="addSp delSp modSp add mod modNotesTx">
        <pc:chgData name="KIM JEONG HYO" userId="d999bd0ffda0c3cb" providerId="LiveId" clId="{71D16058-CE94-4096-AB4A-682CBA6D4254}" dt="2022-11-10T07:02:06.808" v="16729" actId="20577"/>
        <pc:sldMkLst>
          <pc:docMk/>
          <pc:sldMk cId="108839210" sldId="363"/>
        </pc:sldMkLst>
        <pc:spChg chg="mod">
          <ac:chgData name="KIM JEONG HYO" userId="d999bd0ffda0c3cb" providerId="LiveId" clId="{71D16058-CE94-4096-AB4A-682CBA6D4254}" dt="2022-11-08T07:25:18.669" v="2064" actId="20577"/>
          <ac:spMkLst>
            <pc:docMk/>
            <pc:sldMk cId="108839210" sldId="363"/>
            <ac:spMk id="2" creationId="{00000000-0000-0000-0000-000000000000}"/>
          </ac:spMkLst>
        </pc:spChg>
        <pc:spChg chg="add mod ord">
          <ac:chgData name="KIM JEONG HYO" userId="d999bd0ffda0c3cb" providerId="LiveId" clId="{71D16058-CE94-4096-AB4A-682CBA6D4254}" dt="2022-11-08T10:20:50.949" v="2736" actId="20577"/>
          <ac:spMkLst>
            <pc:docMk/>
            <pc:sldMk cId="108839210" sldId="363"/>
            <ac:spMk id="3" creationId="{B5C944D1-4B08-EA88-55D6-87530BD3D08C}"/>
          </ac:spMkLst>
        </pc:spChg>
        <pc:spChg chg="add mod">
          <ac:chgData name="KIM JEONG HYO" userId="d999bd0ffda0c3cb" providerId="LiveId" clId="{71D16058-CE94-4096-AB4A-682CBA6D4254}" dt="2022-11-10T02:47:43.250" v="10641" actId="115"/>
          <ac:spMkLst>
            <pc:docMk/>
            <pc:sldMk cId="108839210" sldId="363"/>
            <ac:spMk id="5" creationId="{11B8E17C-31D8-2CC9-7F04-1BF3E2D0D16F}"/>
          </ac:spMkLst>
        </pc:spChg>
        <pc:spChg chg="del mod">
          <ac:chgData name="KIM JEONG HYO" userId="d999bd0ffda0c3cb" providerId="LiveId" clId="{71D16058-CE94-4096-AB4A-682CBA6D4254}" dt="2022-11-08T08:23:25.514" v="2377"/>
          <ac:spMkLst>
            <pc:docMk/>
            <pc:sldMk cId="108839210" sldId="363"/>
            <ac:spMk id="8" creationId="{4BA61229-7547-40D2-B8B0-EDBF59382FFE}"/>
          </ac:spMkLst>
        </pc:spChg>
        <pc:picChg chg="del">
          <ac:chgData name="KIM JEONG HYO" userId="d999bd0ffda0c3cb" providerId="LiveId" clId="{71D16058-CE94-4096-AB4A-682CBA6D4254}" dt="2022-11-08T07:25:21.142" v="2065" actId="478"/>
          <ac:picMkLst>
            <pc:docMk/>
            <pc:sldMk cId="108839210" sldId="363"/>
            <ac:picMk id="2052" creationId="{10631A7E-7166-9916-F94E-220A4BE5F67C}"/>
          </ac:picMkLst>
        </pc:picChg>
        <pc:picChg chg="add mod">
          <ac:chgData name="KIM JEONG HYO" userId="d999bd0ffda0c3cb" providerId="LiveId" clId="{71D16058-CE94-4096-AB4A-682CBA6D4254}" dt="2022-11-08T08:24:40.866" v="2414" actId="1076"/>
          <ac:picMkLst>
            <pc:docMk/>
            <pc:sldMk cId="108839210" sldId="363"/>
            <ac:picMk id="4098" creationId="{BAB4671E-E548-77DA-2957-C0D3BCFECFFC}"/>
          </ac:picMkLst>
        </pc:picChg>
      </pc:sldChg>
      <pc:sldChg chg="del">
        <pc:chgData name="KIM JEONG HYO" userId="d999bd0ffda0c3cb" providerId="LiveId" clId="{71D16058-CE94-4096-AB4A-682CBA6D4254}" dt="2022-11-08T01:49:53.729" v="105" actId="47"/>
        <pc:sldMkLst>
          <pc:docMk/>
          <pc:sldMk cId="1299548633" sldId="363"/>
        </pc:sldMkLst>
      </pc:sldChg>
      <pc:sldChg chg="del">
        <pc:chgData name="KIM JEONG HYO" userId="d999bd0ffda0c3cb" providerId="LiveId" clId="{71D16058-CE94-4096-AB4A-682CBA6D4254}" dt="2022-11-08T01:49:53.383" v="103" actId="47"/>
        <pc:sldMkLst>
          <pc:docMk/>
          <pc:sldMk cId="447422060" sldId="364"/>
        </pc:sldMkLst>
      </pc:sldChg>
      <pc:sldChg chg="addSp delSp modSp add del mod">
        <pc:chgData name="KIM JEONG HYO" userId="d999bd0ffda0c3cb" providerId="LiveId" clId="{71D16058-CE94-4096-AB4A-682CBA6D4254}" dt="2022-11-08T11:05:17.258" v="4241" actId="47"/>
        <pc:sldMkLst>
          <pc:docMk/>
          <pc:sldMk cId="541692176" sldId="364"/>
        </pc:sldMkLst>
        <pc:spChg chg="mod">
          <ac:chgData name="KIM JEONG HYO" userId="d999bd0ffda0c3cb" providerId="LiveId" clId="{71D16058-CE94-4096-AB4A-682CBA6D4254}" dt="2022-11-08T08:30:08.464" v="2464" actId="20577"/>
          <ac:spMkLst>
            <pc:docMk/>
            <pc:sldMk cId="541692176" sldId="364"/>
            <ac:spMk id="2" creationId="{00000000-0000-0000-0000-000000000000}"/>
          </ac:spMkLst>
        </pc:spChg>
        <pc:spChg chg="mod">
          <ac:chgData name="KIM JEONG HYO" userId="d999bd0ffda0c3cb" providerId="LiveId" clId="{71D16058-CE94-4096-AB4A-682CBA6D4254}" dt="2022-11-08T11:01:32.304" v="4231" actId="20577"/>
          <ac:spMkLst>
            <pc:docMk/>
            <pc:sldMk cId="541692176" sldId="364"/>
            <ac:spMk id="8" creationId="{4BA61229-7547-40D2-B8B0-EDBF59382FFE}"/>
          </ac:spMkLst>
        </pc:spChg>
        <pc:graphicFrameChg chg="add del mod">
          <ac:chgData name="KIM JEONG HYO" userId="d999bd0ffda0c3cb" providerId="LiveId" clId="{71D16058-CE94-4096-AB4A-682CBA6D4254}" dt="2022-11-08T10:16:59.331" v="2614"/>
          <ac:graphicFrameMkLst>
            <pc:docMk/>
            <pc:sldMk cId="541692176" sldId="364"/>
            <ac:graphicFrameMk id="3" creationId="{B27689C3-FBB1-2728-4ECF-EB74BED1ACA3}"/>
          </ac:graphicFrameMkLst>
        </pc:graphicFrameChg>
        <pc:picChg chg="add del mod">
          <ac:chgData name="KIM JEONG HYO" userId="d999bd0ffda0c3cb" providerId="LiveId" clId="{71D16058-CE94-4096-AB4A-682CBA6D4254}" dt="2022-11-08T11:01:40.122" v="4232" actId="478"/>
          <ac:picMkLst>
            <pc:docMk/>
            <pc:sldMk cId="541692176" sldId="364"/>
            <ac:picMk id="6" creationId="{AED78BFC-4D5D-D977-5F3F-BA5A7CE1C339}"/>
          </ac:picMkLst>
        </pc:picChg>
        <pc:picChg chg="add mod">
          <ac:chgData name="KIM JEONG HYO" userId="d999bd0ffda0c3cb" providerId="LiveId" clId="{71D16058-CE94-4096-AB4A-682CBA6D4254}" dt="2022-11-08T11:02:48.162" v="4236" actId="1076"/>
          <ac:picMkLst>
            <pc:docMk/>
            <pc:sldMk cId="541692176" sldId="364"/>
            <ac:picMk id="5122" creationId="{12A2173F-5C3B-220C-01ED-44A7C6AD1EBC}"/>
          </ac:picMkLst>
        </pc:picChg>
      </pc:sldChg>
      <pc:sldChg chg="delSp modSp add mod ord">
        <pc:chgData name="KIM JEONG HYO" userId="d999bd0ffda0c3cb" providerId="LiveId" clId="{71D16058-CE94-4096-AB4A-682CBA6D4254}" dt="2022-11-10T07:09:18.991" v="16884" actId="20577"/>
        <pc:sldMkLst>
          <pc:docMk/>
          <pc:sldMk cId="384428961" sldId="365"/>
        </pc:sldMkLst>
        <pc:spChg chg="mod">
          <ac:chgData name="KIM JEONG HYO" userId="d999bd0ffda0c3cb" providerId="LiveId" clId="{71D16058-CE94-4096-AB4A-682CBA6D4254}" dt="2022-11-08T10:23:01.414" v="2753"/>
          <ac:spMkLst>
            <pc:docMk/>
            <pc:sldMk cId="384428961" sldId="365"/>
            <ac:spMk id="2" creationId="{00000000-0000-0000-0000-000000000000}"/>
          </ac:spMkLst>
        </pc:spChg>
        <pc:spChg chg="mod">
          <ac:chgData name="KIM JEONG HYO" userId="d999bd0ffda0c3cb" providerId="LiveId" clId="{71D16058-CE94-4096-AB4A-682CBA6D4254}" dt="2022-11-10T07:09:18.991" v="16884" actId="20577"/>
          <ac:spMkLst>
            <pc:docMk/>
            <pc:sldMk cId="384428961" sldId="365"/>
            <ac:spMk id="8" creationId="{4BA61229-7547-40D2-B8B0-EDBF59382FFE}"/>
          </ac:spMkLst>
        </pc:spChg>
        <pc:picChg chg="del">
          <ac:chgData name="KIM JEONG HYO" userId="d999bd0ffda0c3cb" providerId="LiveId" clId="{71D16058-CE94-4096-AB4A-682CBA6D4254}" dt="2022-11-08T10:23:02.652" v="2754" actId="478"/>
          <ac:picMkLst>
            <pc:docMk/>
            <pc:sldMk cId="384428961" sldId="365"/>
            <ac:picMk id="2052" creationId="{10631A7E-7166-9916-F94E-220A4BE5F67C}"/>
          </ac:picMkLst>
        </pc:picChg>
      </pc:sldChg>
      <pc:sldChg chg="del">
        <pc:chgData name="KIM JEONG HYO" userId="d999bd0ffda0c3cb" providerId="LiveId" clId="{71D16058-CE94-4096-AB4A-682CBA6D4254}" dt="2022-11-08T01:49:53.221" v="102" actId="47"/>
        <pc:sldMkLst>
          <pc:docMk/>
          <pc:sldMk cId="2732676714" sldId="365"/>
        </pc:sldMkLst>
      </pc:sldChg>
      <pc:sldChg chg="del">
        <pc:chgData name="KIM JEONG HYO" userId="d999bd0ffda0c3cb" providerId="LiveId" clId="{71D16058-CE94-4096-AB4A-682CBA6D4254}" dt="2022-11-08T01:49:51.617" v="95" actId="47"/>
        <pc:sldMkLst>
          <pc:docMk/>
          <pc:sldMk cId="4131887901" sldId="366"/>
        </pc:sldMkLst>
      </pc:sldChg>
      <pc:sldChg chg="modSp add mod ord modNotesTx">
        <pc:chgData name="KIM JEONG HYO" userId="d999bd0ffda0c3cb" providerId="LiveId" clId="{71D16058-CE94-4096-AB4A-682CBA6D4254}" dt="2022-11-10T06:30:31.415" v="14873" actId="20577"/>
        <pc:sldMkLst>
          <pc:docMk/>
          <pc:sldMk cId="4152567612" sldId="366"/>
        </pc:sldMkLst>
        <pc:spChg chg="mod">
          <ac:chgData name="KIM JEONG HYO" userId="d999bd0ffda0c3cb" providerId="LiveId" clId="{71D16058-CE94-4096-AB4A-682CBA6D4254}" dt="2022-11-10T06:28:53.886" v="14680" actId="20577"/>
          <ac:spMkLst>
            <pc:docMk/>
            <pc:sldMk cId="4152567612" sldId="366"/>
            <ac:spMk id="8" creationId="{4BA61229-7547-40D2-B8B0-EDBF59382FFE}"/>
          </ac:spMkLst>
        </pc:spChg>
      </pc:sldChg>
      <pc:sldChg chg="add del">
        <pc:chgData name="KIM JEONG HYO" userId="d999bd0ffda0c3cb" providerId="LiveId" clId="{71D16058-CE94-4096-AB4A-682CBA6D4254}" dt="2022-11-08T10:44:20.636" v="3652" actId="47"/>
        <pc:sldMkLst>
          <pc:docMk/>
          <pc:sldMk cId="4285398568" sldId="366"/>
        </pc:sldMkLst>
      </pc:sldChg>
      <pc:sldChg chg="addSp delSp modSp add mod">
        <pc:chgData name="KIM JEONG HYO" userId="d999bd0ffda0c3cb" providerId="LiveId" clId="{71D16058-CE94-4096-AB4A-682CBA6D4254}" dt="2022-11-09T15:05:02.237" v="9329" actId="2711"/>
        <pc:sldMkLst>
          <pc:docMk/>
          <pc:sldMk cId="1075899796" sldId="367"/>
        </pc:sldMkLst>
        <pc:spChg chg="mod">
          <ac:chgData name="KIM JEONG HYO" userId="d999bd0ffda0c3cb" providerId="LiveId" clId="{71D16058-CE94-4096-AB4A-682CBA6D4254}" dt="2022-11-09T15:05:02.237" v="9329" actId="2711"/>
          <ac:spMkLst>
            <pc:docMk/>
            <pc:sldMk cId="1075899796" sldId="367"/>
            <ac:spMk id="3" creationId="{09DCE714-BCFE-4B19-A46E-EAD096ACCE32}"/>
          </ac:spMkLst>
        </pc:spChg>
        <pc:spChg chg="mod">
          <ac:chgData name="KIM JEONG HYO" userId="d999bd0ffda0c3cb" providerId="LiveId" clId="{71D16058-CE94-4096-AB4A-682CBA6D4254}" dt="2022-11-09T01:31:42.738" v="5578" actId="113"/>
          <ac:spMkLst>
            <pc:docMk/>
            <pc:sldMk cId="1075899796" sldId="367"/>
            <ac:spMk id="30" creationId="{1BE70066-198C-4AD9-8843-CD24E533F186}"/>
          </ac:spMkLst>
        </pc:spChg>
        <pc:picChg chg="del">
          <ac:chgData name="KIM JEONG HYO" userId="d999bd0ffda0c3cb" providerId="LiveId" clId="{71D16058-CE94-4096-AB4A-682CBA6D4254}" dt="2022-11-08T11:31:32.867" v="4777" actId="478"/>
          <ac:picMkLst>
            <pc:docMk/>
            <pc:sldMk cId="1075899796" sldId="367"/>
            <ac:picMk id="8194" creationId="{4F5C6279-D633-8D60-0D51-896EF92ABC7A}"/>
          </ac:picMkLst>
        </pc:picChg>
        <pc:picChg chg="add mod">
          <ac:chgData name="KIM JEONG HYO" userId="d999bd0ffda0c3cb" providerId="LiveId" clId="{71D16058-CE94-4096-AB4A-682CBA6D4254}" dt="2022-11-08T12:33:16.624" v="5361" actId="1076"/>
          <ac:picMkLst>
            <pc:docMk/>
            <pc:sldMk cId="1075899796" sldId="367"/>
            <ac:picMk id="9218" creationId="{F1410A59-5950-FCFC-0900-DFEE6A2EE200}"/>
          </ac:picMkLst>
        </pc:picChg>
      </pc:sldChg>
      <pc:sldChg chg="del">
        <pc:chgData name="KIM JEONG HYO" userId="d999bd0ffda0c3cb" providerId="LiveId" clId="{71D16058-CE94-4096-AB4A-682CBA6D4254}" dt="2022-11-08T01:49:51.074" v="94" actId="47"/>
        <pc:sldMkLst>
          <pc:docMk/>
          <pc:sldMk cId="2115207989" sldId="367"/>
        </pc:sldMkLst>
      </pc:sldChg>
      <pc:sldChg chg="modSp add del mod">
        <pc:chgData name="KIM JEONG HYO" userId="d999bd0ffda0c3cb" providerId="LiveId" clId="{71D16058-CE94-4096-AB4A-682CBA6D4254}" dt="2022-11-08T11:05:17.999" v="4242" actId="47"/>
        <pc:sldMkLst>
          <pc:docMk/>
          <pc:sldMk cId="3406614269" sldId="367"/>
        </pc:sldMkLst>
        <pc:spChg chg="mod">
          <ac:chgData name="KIM JEONG HYO" userId="d999bd0ffda0c3cb" providerId="LiveId" clId="{71D16058-CE94-4096-AB4A-682CBA6D4254}" dt="2022-11-08T11:04:40.586" v="4240"/>
          <ac:spMkLst>
            <pc:docMk/>
            <pc:sldMk cId="3406614269" sldId="367"/>
            <ac:spMk id="2" creationId="{00000000-0000-0000-0000-000000000000}"/>
          </ac:spMkLst>
        </pc:spChg>
      </pc:sldChg>
      <pc:sldChg chg="addSp delSp modSp add mod modNotesTx">
        <pc:chgData name="KIM JEONG HYO" userId="d999bd0ffda0c3cb" providerId="LiveId" clId="{71D16058-CE94-4096-AB4A-682CBA6D4254}" dt="2022-11-10T06:37:11.283" v="15588" actId="5793"/>
        <pc:sldMkLst>
          <pc:docMk/>
          <pc:sldMk cId="3664590508" sldId="368"/>
        </pc:sldMkLst>
        <pc:spChg chg="mod">
          <ac:chgData name="KIM JEONG HYO" userId="d999bd0ffda0c3cb" providerId="LiveId" clId="{71D16058-CE94-4096-AB4A-682CBA6D4254}" dt="2022-11-10T06:37:11.283" v="15588" actId="5793"/>
          <ac:spMkLst>
            <pc:docMk/>
            <pc:sldMk cId="3664590508" sldId="368"/>
            <ac:spMk id="3" creationId="{09DCE714-BCFE-4B19-A46E-EAD096ACCE32}"/>
          </ac:spMkLst>
        </pc:spChg>
        <pc:spChg chg="add del mod">
          <ac:chgData name="KIM JEONG HYO" userId="d999bd0ffda0c3cb" providerId="LiveId" clId="{71D16058-CE94-4096-AB4A-682CBA6D4254}" dt="2022-11-10T06:36:52.855" v="15546" actId="478"/>
          <ac:spMkLst>
            <pc:docMk/>
            <pc:sldMk cId="3664590508" sldId="368"/>
            <ac:spMk id="6" creationId="{FCAE38C8-07A4-2255-BDD1-5F3FA1991517}"/>
          </ac:spMkLst>
        </pc:spChg>
        <pc:spChg chg="mod">
          <ac:chgData name="KIM JEONG HYO" userId="d999bd0ffda0c3cb" providerId="LiveId" clId="{71D16058-CE94-4096-AB4A-682CBA6D4254}" dt="2022-11-09T01:31:46.978" v="5579" actId="113"/>
          <ac:spMkLst>
            <pc:docMk/>
            <pc:sldMk cId="3664590508" sldId="368"/>
            <ac:spMk id="30" creationId="{1BE70066-198C-4AD9-8843-CD24E533F186}"/>
          </ac:spMkLst>
        </pc:spChg>
        <pc:picChg chg="del">
          <ac:chgData name="KIM JEONG HYO" userId="d999bd0ffda0c3cb" providerId="LiveId" clId="{71D16058-CE94-4096-AB4A-682CBA6D4254}" dt="2022-11-08T12:06:03.048" v="5316" actId="478"/>
          <ac:picMkLst>
            <pc:docMk/>
            <pc:sldMk cId="3664590508" sldId="368"/>
            <ac:picMk id="9218" creationId="{F1410A59-5950-FCFC-0900-DFEE6A2EE200}"/>
          </ac:picMkLst>
        </pc:picChg>
      </pc:sldChg>
      <pc:sldChg chg="del">
        <pc:chgData name="KIM JEONG HYO" userId="d999bd0ffda0c3cb" providerId="LiveId" clId="{71D16058-CE94-4096-AB4A-682CBA6D4254}" dt="2022-11-08T01:49:52.480" v="99" actId="47"/>
        <pc:sldMkLst>
          <pc:docMk/>
          <pc:sldMk cId="3676736707" sldId="368"/>
        </pc:sldMkLst>
      </pc:sldChg>
      <pc:sldChg chg="addSp delSp modSp add mod">
        <pc:chgData name="KIM JEONG HYO" userId="d999bd0ffda0c3cb" providerId="LiveId" clId="{71D16058-CE94-4096-AB4A-682CBA6D4254}" dt="2022-11-09T15:47:13.248" v="9593" actId="20577"/>
        <pc:sldMkLst>
          <pc:docMk/>
          <pc:sldMk cId="1129318426" sldId="369"/>
        </pc:sldMkLst>
        <pc:spChg chg="mod">
          <ac:chgData name="KIM JEONG HYO" userId="d999bd0ffda0c3cb" providerId="LiveId" clId="{71D16058-CE94-4096-AB4A-682CBA6D4254}" dt="2022-11-09T15:47:13.248" v="9593" actId="20577"/>
          <ac:spMkLst>
            <pc:docMk/>
            <pc:sldMk cId="1129318426" sldId="369"/>
            <ac:spMk id="3" creationId="{09DCE714-BCFE-4B19-A46E-EAD096ACCE32}"/>
          </ac:spMkLst>
        </pc:spChg>
        <pc:spChg chg="mod">
          <ac:chgData name="KIM JEONG HYO" userId="d999bd0ffda0c3cb" providerId="LiveId" clId="{71D16058-CE94-4096-AB4A-682CBA6D4254}" dt="2022-11-09T01:31:50.336" v="5580" actId="113"/>
          <ac:spMkLst>
            <pc:docMk/>
            <pc:sldMk cId="1129318426" sldId="369"/>
            <ac:spMk id="30" creationId="{1BE70066-198C-4AD9-8843-CD24E533F186}"/>
          </ac:spMkLst>
        </pc:spChg>
        <pc:picChg chg="add del mod">
          <ac:chgData name="KIM JEONG HYO" userId="d999bd0ffda0c3cb" providerId="LiveId" clId="{71D16058-CE94-4096-AB4A-682CBA6D4254}" dt="2022-11-08T12:59:23.067" v="5498" actId="478"/>
          <ac:picMkLst>
            <pc:docMk/>
            <pc:sldMk cId="1129318426" sldId="369"/>
            <ac:picMk id="6" creationId="{D5792270-D5DB-E7F7-FC90-B2ECB3311994}"/>
          </ac:picMkLst>
        </pc:picChg>
        <pc:picChg chg="add del mod">
          <ac:chgData name="KIM JEONG HYO" userId="d999bd0ffda0c3cb" providerId="LiveId" clId="{71D16058-CE94-4096-AB4A-682CBA6D4254}" dt="2022-11-09T15:17:16.476" v="9355" actId="478"/>
          <ac:picMkLst>
            <pc:docMk/>
            <pc:sldMk cId="1129318426" sldId="369"/>
            <ac:picMk id="8" creationId="{CE098776-644F-31C0-CAB5-05F06CE80062}"/>
          </ac:picMkLst>
        </pc:picChg>
        <pc:picChg chg="add mod">
          <ac:chgData name="KIM JEONG HYO" userId="d999bd0ffda0c3cb" providerId="LiveId" clId="{71D16058-CE94-4096-AB4A-682CBA6D4254}" dt="2022-11-09T15:45:33.822" v="9567" actId="1076"/>
          <ac:picMkLst>
            <pc:docMk/>
            <pc:sldMk cId="1129318426" sldId="369"/>
            <ac:picMk id="9" creationId="{4D5CB449-80C3-157F-C3B8-F454A89ADA02}"/>
          </ac:picMkLst>
        </pc:picChg>
      </pc:sldChg>
      <pc:sldChg chg="del">
        <pc:chgData name="KIM JEONG HYO" userId="d999bd0ffda0c3cb" providerId="LiveId" clId="{71D16058-CE94-4096-AB4A-682CBA6D4254}" dt="2022-11-08T01:49:52.669" v="100" actId="47"/>
        <pc:sldMkLst>
          <pc:docMk/>
          <pc:sldMk cId="1664950849" sldId="369"/>
        </pc:sldMkLst>
      </pc:sldChg>
      <pc:sldChg chg="del">
        <pc:chgData name="KIM JEONG HYO" userId="d999bd0ffda0c3cb" providerId="LiveId" clId="{71D16058-CE94-4096-AB4A-682CBA6D4254}" dt="2022-11-08T01:49:55.786" v="109" actId="47"/>
        <pc:sldMkLst>
          <pc:docMk/>
          <pc:sldMk cId="3059064772" sldId="370"/>
        </pc:sldMkLst>
      </pc:sldChg>
      <pc:sldChg chg="modSp add mod">
        <pc:chgData name="KIM JEONG HYO" userId="d999bd0ffda0c3cb" providerId="LiveId" clId="{71D16058-CE94-4096-AB4A-682CBA6D4254}" dt="2022-11-10T06:26:16.986" v="14447" actId="115"/>
        <pc:sldMkLst>
          <pc:docMk/>
          <pc:sldMk cId="3295989212" sldId="370"/>
        </pc:sldMkLst>
        <pc:spChg chg="mod">
          <ac:chgData name="KIM JEONG HYO" userId="d999bd0ffda0c3cb" providerId="LiveId" clId="{71D16058-CE94-4096-AB4A-682CBA6D4254}" dt="2022-11-10T06:26:16.986" v="14447" actId="115"/>
          <ac:spMkLst>
            <pc:docMk/>
            <pc:sldMk cId="3295989212" sldId="370"/>
            <ac:spMk id="8" creationId="{4BA61229-7547-40D2-B8B0-EDBF59382FFE}"/>
          </ac:spMkLst>
        </pc:spChg>
      </pc:sldChg>
      <pc:sldChg chg="del">
        <pc:chgData name="KIM JEONG HYO" userId="d999bd0ffda0c3cb" providerId="LiveId" clId="{71D16058-CE94-4096-AB4A-682CBA6D4254}" dt="2022-11-08T01:49:55.272" v="108" actId="47"/>
        <pc:sldMkLst>
          <pc:docMk/>
          <pc:sldMk cId="314723385" sldId="371"/>
        </pc:sldMkLst>
      </pc:sldChg>
      <pc:sldChg chg="modSp add mod ord modNotesTx">
        <pc:chgData name="KIM JEONG HYO" userId="d999bd0ffda0c3cb" providerId="LiveId" clId="{71D16058-CE94-4096-AB4A-682CBA6D4254}" dt="2022-11-10T04:20:36.915" v="11499" actId="20577"/>
        <pc:sldMkLst>
          <pc:docMk/>
          <pc:sldMk cId="2408189521" sldId="371"/>
        </pc:sldMkLst>
        <pc:spChg chg="mod">
          <ac:chgData name="KIM JEONG HYO" userId="d999bd0ffda0c3cb" providerId="LiveId" clId="{71D16058-CE94-4096-AB4A-682CBA6D4254}" dt="2022-11-10T04:16:07.618" v="11176" actId="14100"/>
          <ac:spMkLst>
            <pc:docMk/>
            <pc:sldMk cId="2408189521" sldId="371"/>
            <ac:spMk id="8" creationId="{4BA61229-7547-40D2-B8B0-EDBF59382FFE}"/>
          </ac:spMkLst>
        </pc:spChg>
        <pc:picChg chg="mod">
          <ac:chgData name="KIM JEONG HYO" userId="d999bd0ffda0c3cb" providerId="LiveId" clId="{71D16058-CE94-4096-AB4A-682CBA6D4254}" dt="2022-11-10T04:16:14.525" v="11178" actId="1076"/>
          <ac:picMkLst>
            <pc:docMk/>
            <pc:sldMk cId="2408189521" sldId="371"/>
            <ac:picMk id="6" creationId="{7A74B079-9625-3F08-8BD1-D5DDF3D52A54}"/>
          </ac:picMkLst>
        </pc:picChg>
      </pc:sldChg>
      <pc:sldChg chg="del">
        <pc:chgData name="KIM JEONG HYO" userId="d999bd0ffda0c3cb" providerId="LiveId" clId="{71D16058-CE94-4096-AB4A-682CBA6D4254}" dt="2022-11-08T01:49:52.905" v="101" actId="47"/>
        <pc:sldMkLst>
          <pc:docMk/>
          <pc:sldMk cId="1719649660" sldId="372"/>
        </pc:sldMkLst>
      </pc:sldChg>
      <pc:sldChg chg="addSp delSp modSp add mod modNotesTx">
        <pc:chgData name="KIM JEONG HYO" userId="d999bd0ffda0c3cb" providerId="LiveId" clId="{71D16058-CE94-4096-AB4A-682CBA6D4254}" dt="2022-11-10T06:17:37.639" v="13178" actId="20577"/>
        <pc:sldMkLst>
          <pc:docMk/>
          <pc:sldMk cId="3553823375" sldId="372"/>
        </pc:sldMkLst>
        <pc:spChg chg="mod">
          <ac:chgData name="KIM JEONG HYO" userId="d999bd0ffda0c3cb" providerId="LiveId" clId="{71D16058-CE94-4096-AB4A-682CBA6D4254}" dt="2022-11-09T14:35:46.423" v="8982"/>
          <ac:spMkLst>
            <pc:docMk/>
            <pc:sldMk cId="3553823375" sldId="372"/>
            <ac:spMk id="2" creationId="{00000000-0000-0000-0000-000000000000}"/>
          </ac:spMkLst>
        </pc:spChg>
        <pc:spChg chg="add del">
          <ac:chgData name="KIM JEONG HYO" userId="d999bd0ffda0c3cb" providerId="LiveId" clId="{71D16058-CE94-4096-AB4A-682CBA6D4254}" dt="2022-11-09T10:45:33.080" v="7590"/>
          <ac:spMkLst>
            <pc:docMk/>
            <pc:sldMk cId="3553823375" sldId="372"/>
            <ac:spMk id="3" creationId="{C0189138-0EC0-392D-F3B8-D5F481CE89AC}"/>
          </ac:spMkLst>
        </pc:spChg>
        <pc:spChg chg="add del">
          <ac:chgData name="KIM JEONG HYO" userId="d999bd0ffda0c3cb" providerId="LiveId" clId="{71D16058-CE94-4096-AB4A-682CBA6D4254}" dt="2022-11-09T10:45:35.729" v="7592"/>
          <ac:spMkLst>
            <pc:docMk/>
            <pc:sldMk cId="3553823375" sldId="372"/>
            <ac:spMk id="5" creationId="{643310AB-0876-1B5F-D32B-C2E008CA67C0}"/>
          </ac:spMkLst>
        </pc:spChg>
        <pc:spChg chg="add del">
          <ac:chgData name="KIM JEONG HYO" userId="d999bd0ffda0c3cb" providerId="LiveId" clId="{71D16058-CE94-4096-AB4A-682CBA6D4254}" dt="2022-11-09T11:15:52.031" v="7594"/>
          <ac:spMkLst>
            <pc:docMk/>
            <pc:sldMk cId="3553823375" sldId="372"/>
            <ac:spMk id="6" creationId="{CD98332A-D958-11A4-6DE0-C9119F1D7F67}"/>
          </ac:spMkLst>
        </pc:spChg>
        <pc:spChg chg="add mod">
          <ac:chgData name="KIM JEONG HYO" userId="d999bd0ffda0c3cb" providerId="LiveId" clId="{71D16058-CE94-4096-AB4A-682CBA6D4254}" dt="2022-11-09T12:39:44.473" v="8960" actId="1036"/>
          <ac:spMkLst>
            <pc:docMk/>
            <pc:sldMk cId="3553823375" sldId="372"/>
            <ac:spMk id="7" creationId="{2AC351B3-E7DC-EA13-6F84-5951B09F02CC}"/>
          </ac:spMkLst>
        </pc:spChg>
        <pc:spChg chg="add mod">
          <ac:chgData name="KIM JEONG HYO" userId="d999bd0ffda0c3cb" providerId="LiveId" clId="{71D16058-CE94-4096-AB4A-682CBA6D4254}" dt="2022-11-10T06:16:16.681" v="13054" actId="20577"/>
          <ac:spMkLst>
            <pc:docMk/>
            <pc:sldMk cId="3553823375" sldId="372"/>
            <ac:spMk id="8" creationId="{D63598C2-4435-0AEE-5656-6D732368570A}"/>
          </ac:spMkLst>
        </pc:spChg>
        <pc:spChg chg="mod">
          <ac:chgData name="KIM JEONG HYO" userId="d999bd0ffda0c3cb" providerId="LiveId" clId="{71D16058-CE94-4096-AB4A-682CBA6D4254}" dt="2022-11-09T10:32:32.969" v="7263" actId="20577"/>
          <ac:spMkLst>
            <pc:docMk/>
            <pc:sldMk cId="3553823375" sldId="372"/>
            <ac:spMk id="9" creationId="{FEA75728-3B09-DFF1-FE4A-8C0DACD8B124}"/>
          </ac:spMkLst>
        </pc:spChg>
        <pc:spChg chg="mod">
          <ac:chgData name="KIM JEONG HYO" userId="d999bd0ffda0c3cb" providerId="LiveId" clId="{71D16058-CE94-4096-AB4A-682CBA6D4254}" dt="2022-11-09T15:04:09.594" v="9324" actId="2711"/>
          <ac:spMkLst>
            <pc:docMk/>
            <pc:sldMk cId="3553823375" sldId="372"/>
            <ac:spMk id="10" creationId="{EFBA6537-4F60-8145-1ADA-70266A2A5B04}"/>
          </ac:spMkLst>
        </pc:spChg>
        <pc:spChg chg="add mod">
          <ac:chgData name="KIM JEONG HYO" userId="d999bd0ffda0c3cb" providerId="LiveId" clId="{71D16058-CE94-4096-AB4A-682CBA6D4254}" dt="2022-11-10T05:55:09.417" v="13019" actId="1035"/>
          <ac:spMkLst>
            <pc:docMk/>
            <pc:sldMk cId="3553823375" sldId="372"/>
            <ac:spMk id="13" creationId="{DD2071AC-855C-8C34-2B33-031A955C5866}"/>
          </ac:spMkLst>
        </pc:spChg>
        <pc:spChg chg="add mod">
          <ac:chgData name="KIM JEONG HYO" userId="d999bd0ffda0c3cb" providerId="LiveId" clId="{71D16058-CE94-4096-AB4A-682CBA6D4254}" dt="2022-11-10T05:55:09.417" v="13019" actId="1035"/>
          <ac:spMkLst>
            <pc:docMk/>
            <pc:sldMk cId="3553823375" sldId="372"/>
            <ac:spMk id="15" creationId="{14B3EBED-CFD2-68DC-02E9-DA172870D33A}"/>
          </ac:spMkLst>
        </pc:spChg>
        <pc:spChg chg="add mod">
          <ac:chgData name="KIM JEONG HYO" userId="d999bd0ffda0c3cb" providerId="LiveId" clId="{71D16058-CE94-4096-AB4A-682CBA6D4254}" dt="2022-11-10T05:55:09.417" v="13019" actId="1035"/>
          <ac:spMkLst>
            <pc:docMk/>
            <pc:sldMk cId="3553823375" sldId="372"/>
            <ac:spMk id="16" creationId="{E7036BEC-B846-6C33-E6FB-FE5DE6C4802E}"/>
          </ac:spMkLst>
        </pc:spChg>
        <pc:spChg chg="add del mod">
          <ac:chgData name="KIM JEONG HYO" userId="d999bd0ffda0c3cb" providerId="LiveId" clId="{71D16058-CE94-4096-AB4A-682CBA6D4254}" dt="2022-11-10T06:14:47.101" v="13023" actId="22"/>
          <ac:spMkLst>
            <pc:docMk/>
            <pc:sldMk cId="3553823375" sldId="372"/>
            <ac:spMk id="18" creationId="{3682F042-E684-28C5-9C02-93AED32A7F03}"/>
          </ac:spMkLst>
        </pc:spChg>
        <pc:picChg chg="add mod">
          <ac:chgData name="KIM JEONG HYO" userId="d999bd0ffda0c3cb" providerId="LiveId" clId="{71D16058-CE94-4096-AB4A-682CBA6D4254}" dt="2022-11-10T05:55:09.417" v="13019" actId="1035"/>
          <ac:picMkLst>
            <pc:docMk/>
            <pc:sldMk cId="3553823375" sldId="372"/>
            <ac:picMk id="12" creationId="{6E8ED27F-8387-7E2B-6614-DA28F393DE33}"/>
          </ac:picMkLst>
        </pc:picChg>
        <pc:picChg chg="add del mod">
          <ac:chgData name="KIM JEONG HYO" userId="d999bd0ffda0c3cb" providerId="LiveId" clId="{71D16058-CE94-4096-AB4A-682CBA6D4254}" dt="2022-11-10T06:16:26.314" v="13056" actId="478"/>
          <ac:picMkLst>
            <pc:docMk/>
            <pc:sldMk cId="3553823375" sldId="372"/>
            <ac:picMk id="20" creationId="{74050FF3-7714-1124-2AA2-C7CF6828CD87}"/>
          </ac:picMkLst>
        </pc:picChg>
      </pc:sldChg>
      <pc:sldChg chg="del">
        <pc:chgData name="KIM JEONG HYO" userId="d999bd0ffda0c3cb" providerId="LiveId" clId="{71D16058-CE94-4096-AB4A-682CBA6D4254}" dt="2022-11-08T01:49:51.862" v="96" actId="47"/>
        <pc:sldMkLst>
          <pc:docMk/>
          <pc:sldMk cId="431682400" sldId="373"/>
        </pc:sldMkLst>
      </pc:sldChg>
      <pc:sldChg chg="addSp delSp modSp add mod modNotesTx">
        <pc:chgData name="KIM JEONG HYO" userId="d999bd0ffda0c3cb" providerId="LiveId" clId="{71D16058-CE94-4096-AB4A-682CBA6D4254}" dt="2022-11-10T04:42:44.627" v="12454" actId="20577"/>
        <pc:sldMkLst>
          <pc:docMk/>
          <pc:sldMk cId="2394892564" sldId="373"/>
        </pc:sldMkLst>
        <pc:spChg chg="mod">
          <ac:chgData name="KIM JEONG HYO" userId="d999bd0ffda0c3cb" providerId="LiveId" clId="{71D16058-CE94-4096-AB4A-682CBA6D4254}" dt="2022-11-09T12:04:16.490" v="8232" actId="20577"/>
          <ac:spMkLst>
            <pc:docMk/>
            <pc:sldMk cId="2394892564" sldId="373"/>
            <ac:spMk id="2" creationId="{00000000-0000-0000-0000-000000000000}"/>
          </ac:spMkLst>
        </pc:spChg>
        <pc:spChg chg="del mod">
          <ac:chgData name="KIM JEONG HYO" userId="d999bd0ffda0c3cb" providerId="LiveId" clId="{71D16058-CE94-4096-AB4A-682CBA6D4254}" dt="2022-11-09T12:10:29.035" v="8253" actId="478"/>
          <ac:spMkLst>
            <pc:docMk/>
            <pc:sldMk cId="2394892564" sldId="373"/>
            <ac:spMk id="8" creationId="{4BA61229-7547-40D2-B8B0-EDBF59382FFE}"/>
          </ac:spMkLst>
        </pc:spChg>
        <pc:spChg chg="add mod">
          <ac:chgData name="KIM JEONG HYO" userId="d999bd0ffda0c3cb" providerId="LiveId" clId="{71D16058-CE94-4096-AB4A-682CBA6D4254}" dt="2022-11-09T12:10:37.362" v="8301"/>
          <ac:spMkLst>
            <pc:docMk/>
            <pc:sldMk cId="2394892564" sldId="373"/>
            <ac:spMk id="10" creationId="{578BF59B-B61F-9480-5D12-E430B18A4111}"/>
          </ac:spMkLst>
        </pc:spChg>
        <pc:spChg chg="add mod">
          <ac:chgData name="KIM JEONG HYO" userId="d999bd0ffda0c3cb" providerId="LiveId" clId="{71D16058-CE94-4096-AB4A-682CBA6D4254}" dt="2022-11-10T04:37:25.559" v="11635" actId="2710"/>
          <ac:spMkLst>
            <pc:docMk/>
            <pc:sldMk cId="2394892564" sldId="373"/>
            <ac:spMk id="11" creationId="{94700210-9810-76E5-BD37-4DAF6A4785B9}"/>
          </ac:spMkLst>
        </pc:spChg>
        <pc:picChg chg="add mod">
          <ac:chgData name="KIM JEONG HYO" userId="d999bd0ffda0c3cb" providerId="LiveId" clId="{71D16058-CE94-4096-AB4A-682CBA6D4254}" dt="2022-11-09T12:13:12.711" v="8549" actId="1038"/>
          <ac:picMkLst>
            <pc:docMk/>
            <pc:sldMk cId="2394892564" sldId="373"/>
            <ac:picMk id="5" creationId="{6D843110-3217-A02E-6281-5C7A64CF6503}"/>
          </ac:picMkLst>
        </pc:picChg>
        <pc:picChg chg="del">
          <ac:chgData name="KIM JEONG HYO" userId="d999bd0ffda0c3cb" providerId="LiveId" clId="{71D16058-CE94-4096-AB4A-682CBA6D4254}" dt="2022-11-09T12:04:42.292" v="8233" actId="478"/>
          <ac:picMkLst>
            <pc:docMk/>
            <pc:sldMk cId="2394892564" sldId="373"/>
            <ac:picMk id="6" creationId="{7A74B079-9625-3F08-8BD1-D5DDF3D52A54}"/>
          </ac:picMkLst>
        </pc:picChg>
        <pc:picChg chg="add mod">
          <ac:chgData name="KIM JEONG HYO" userId="d999bd0ffda0c3cb" providerId="LiveId" clId="{71D16058-CE94-4096-AB4A-682CBA6D4254}" dt="2022-11-09T12:13:12.711" v="8549" actId="1038"/>
          <ac:picMkLst>
            <pc:docMk/>
            <pc:sldMk cId="2394892564" sldId="373"/>
            <ac:picMk id="9" creationId="{C5C76A6C-B33F-2F18-0500-66BED69E6247}"/>
          </ac:picMkLst>
        </pc:picChg>
      </pc:sldChg>
      <pc:sldChg chg="del">
        <pc:chgData name="KIM JEONG HYO" userId="d999bd0ffda0c3cb" providerId="LiveId" clId="{71D16058-CE94-4096-AB4A-682CBA6D4254}" dt="2022-11-08T01:49:52.084" v="97" actId="47"/>
        <pc:sldMkLst>
          <pc:docMk/>
          <pc:sldMk cId="1913891056" sldId="374"/>
        </pc:sldMkLst>
      </pc:sldChg>
      <pc:sldChg chg="addSp delSp modSp add mod modNotesTx">
        <pc:chgData name="KIM JEONG HYO" userId="d999bd0ffda0c3cb" providerId="LiveId" clId="{71D16058-CE94-4096-AB4A-682CBA6D4254}" dt="2022-11-10T06:25:09.468" v="14445" actId="1076"/>
        <pc:sldMkLst>
          <pc:docMk/>
          <pc:sldMk cId="3203527482" sldId="374"/>
        </pc:sldMkLst>
        <pc:spChg chg="mod">
          <ac:chgData name="KIM JEONG HYO" userId="d999bd0ffda0c3cb" providerId="LiveId" clId="{71D16058-CE94-4096-AB4A-682CBA6D4254}" dt="2022-11-09T14:43:23.685" v="9015" actId="20577"/>
          <ac:spMkLst>
            <pc:docMk/>
            <pc:sldMk cId="3203527482" sldId="374"/>
            <ac:spMk id="2" creationId="{00000000-0000-0000-0000-000000000000}"/>
          </ac:spMkLst>
        </pc:spChg>
        <pc:spChg chg="del">
          <ac:chgData name="KIM JEONG HYO" userId="d999bd0ffda0c3cb" providerId="LiveId" clId="{71D16058-CE94-4096-AB4A-682CBA6D4254}" dt="2022-11-09T14:53:24.821" v="9016" actId="478"/>
          <ac:spMkLst>
            <pc:docMk/>
            <pc:sldMk cId="3203527482" sldId="374"/>
            <ac:spMk id="7" creationId="{2AC351B3-E7DC-EA13-6F84-5951B09F02CC}"/>
          </ac:spMkLst>
        </pc:spChg>
        <pc:spChg chg="del">
          <ac:chgData name="KIM JEONG HYO" userId="d999bd0ffda0c3cb" providerId="LiveId" clId="{71D16058-CE94-4096-AB4A-682CBA6D4254}" dt="2022-11-09T14:53:24.821" v="9016" actId="478"/>
          <ac:spMkLst>
            <pc:docMk/>
            <pc:sldMk cId="3203527482" sldId="374"/>
            <ac:spMk id="8" creationId="{D63598C2-4435-0AEE-5656-6D732368570A}"/>
          </ac:spMkLst>
        </pc:spChg>
        <pc:spChg chg="mod">
          <ac:chgData name="KIM JEONG HYO" userId="d999bd0ffda0c3cb" providerId="LiveId" clId="{71D16058-CE94-4096-AB4A-682CBA6D4254}" dt="2022-11-09T14:53:36.725" v="9051" actId="20577"/>
          <ac:spMkLst>
            <pc:docMk/>
            <pc:sldMk cId="3203527482" sldId="374"/>
            <ac:spMk id="9" creationId="{FEA75728-3B09-DFF1-FE4A-8C0DACD8B124}"/>
          </ac:spMkLst>
        </pc:spChg>
        <pc:spChg chg="mod">
          <ac:chgData name="KIM JEONG HYO" userId="d999bd0ffda0c3cb" providerId="LiveId" clId="{71D16058-CE94-4096-AB4A-682CBA6D4254}" dt="2022-11-10T04:12:13.890" v="10816" actId="2710"/>
          <ac:spMkLst>
            <pc:docMk/>
            <pc:sldMk cId="3203527482" sldId="374"/>
            <ac:spMk id="10" creationId="{EFBA6537-4F60-8145-1ADA-70266A2A5B04}"/>
          </ac:spMkLst>
        </pc:spChg>
        <pc:spChg chg="add mod">
          <ac:chgData name="KIM JEONG HYO" userId="d999bd0ffda0c3cb" providerId="LiveId" clId="{71D16058-CE94-4096-AB4A-682CBA6D4254}" dt="2022-11-10T06:24:59.604" v="14440" actId="1035"/>
          <ac:spMkLst>
            <pc:docMk/>
            <pc:sldMk cId="3203527482" sldId="374"/>
            <ac:spMk id="12" creationId="{363BAD58-D49C-0D97-7852-BCEA64350B39}"/>
          </ac:spMkLst>
        </pc:spChg>
        <pc:picChg chg="add mod">
          <ac:chgData name="KIM JEONG HYO" userId="d999bd0ffda0c3cb" providerId="LiveId" clId="{71D16058-CE94-4096-AB4A-682CBA6D4254}" dt="2022-11-10T06:24:59.604" v="14440" actId="1035"/>
          <ac:picMkLst>
            <pc:docMk/>
            <pc:sldMk cId="3203527482" sldId="374"/>
            <ac:picMk id="5" creationId="{0359BE99-3296-4970-6915-8E0ABF368487}"/>
          </ac:picMkLst>
        </pc:picChg>
        <pc:picChg chg="add del">
          <ac:chgData name="KIM JEONG HYO" userId="d999bd0ffda0c3cb" providerId="LiveId" clId="{71D16058-CE94-4096-AB4A-682CBA6D4254}" dt="2022-11-10T06:20:24.180" v="13649" actId="22"/>
          <ac:picMkLst>
            <pc:docMk/>
            <pc:sldMk cId="3203527482" sldId="374"/>
            <ac:picMk id="11" creationId="{3A9236EC-80F2-6C4E-0FFA-7F7C44C7A77B}"/>
          </ac:picMkLst>
        </pc:picChg>
        <pc:picChg chg="add del mod">
          <ac:chgData name="KIM JEONG HYO" userId="d999bd0ffda0c3cb" providerId="LiveId" clId="{71D16058-CE94-4096-AB4A-682CBA6D4254}" dt="2022-11-10T03:54:51.914" v="10812" actId="478"/>
          <ac:picMkLst>
            <pc:docMk/>
            <pc:sldMk cId="3203527482" sldId="374"/>
            <ac:picMk id="17410" creationId="{B14867A1-366E-F645-01BC-20A72AC50195}"/>
          </ac:picMkLst>
        </pc:picChg>
        <pc:picChg chg="add mod">
          <ac:chgData name="KIM JEONG HYO" userId="d999bd0ffda0c3cb" providerId="LiveId" clId="{71D16058-CE94-4096-AB4A-682CBA6D4254}" dt="2022-11-10T06:25:09.468" v="14445" actId="1076"/>
          <ac:picMkLst>
            <pc:docMk/>
            <pc:sldMk cId="3203527482" sldId="374"/>
            <ac:picMk id="17412" creationId="{483C4052-B348-E85B-C9D8-EE90A5AF85B3}"/>
          </ac:picMkLst>
        </pc:picChg>
      </pc:sldChg>
      <pc:sldChg chg="del">
        <pc:chgData name="KIM JEONG HYO" userId="d999bd0ffda0c3cb" providerId="LiveId" clId="{71D16058-CE94-4096-AB4A-682CBA6D4254}" dt="2022-11-08T01:49:52.257" v="98" actId="47"/>
        <pc:sldMkLst>
          <pc:docMk/>
          <pc:sldMk cId="2563080294" sldId="375"/>
        </pc:sldMkLst>
      </pc:sldChg>
      <pc:sldChg chg="add ord modNotesTx">
        <pc:chgData name="KIM JEONG HYO" userId="d999bd0ffda0c3cb" providerId="LiveId" clId="{71D16058-CE94-4096-AB4A-682CBA6D4254}" dt="2022-11-10T06:48:54.438" v="16463"/>
        <pc:sldMkLst>
          <pc:docMk/>
          <pc:sldMk cId="3892316076" sldId="375"/>
        </pc:sldMkLst>
      </pc:sldChg>
      <pc:sldChg chg="modSp add mod">
        <pc:chgData name="KIM JEONG HYO" userId="d999bd0ffda0c3cb" providerId="LiveId" clId="{71D16058-CE94-4096-AB4A-682CBA6D4254}" dt="2022-11-10T07:05:02.960" v="16819" actId="20577"/>
        <pc:sldMkLst>
          <pc:docMk/>
          <pc:sldMk cId="2043864588" sldId="376"/>
        </pc:sldMkLst>
        <pc:spChg chg="mod">
          <ac:chgData name="KIM JEONG HYO" userId="d999bd0ffda0c3cb" providerId="LiveId" clId="{71D16058-CE94-4096-AB4A-682CBA6D4254}" dt="2022-11-10T07:05:02.960" v="16819" actId="20577"/>
          <ac:spMkLst>
            <pc:docMk/>
            <pc:sldMk cId="2043864588" sldId="376"/>
            <ac:spMk id="3" creationId="{09DCE714-BCFE-4B19-A46E-EAD096ACCE32}"/>
          </ac:spMkLst>
        </pc:spChg>
        <pc:spChg chg="mod">
          <ac:chgData name="KIM JEONG HYO" userId="d999bd0ffda0c3cb" providerId="LiveId" clId="{71D16058-CE94-4096-AB4A-682CBA6D4254}" dt="2022-11-09T15:50:17.421" v="9646" actId="20577"/>
          <ac:spMkLst>
            <pc:docMk/>
            <pc:sldMk cId="2043864588" sldId="376"/>
            <ac:spMk id="30" creationId="{1BE70066-198C-4AD9-8843-CD24E533F186}"/>
          </ac:spMkLst>
        </pc:spChg>
      </pc:sldChg>
      <pc:sldChg chg="addSp delSp modSp add mod ord modNotesTx">
        <pc:chgData name="KIM JEONG HYO" userId="d999bd0ffda0c3cb" providerId="LiveId" clId="{71D16058-CE94-4096-AB4A-682CBA6D4254}" dt="2022-11-10T06:44:31.470" v="15800" actId="20577"/>
        <pc:sldMkLst>
          <pc:docMk/>
          <pc:sldMk cId="3784480640" sldId="377"/>
        </pc:sldMkLst>
        <pc:spChg chg="mod">
          <ac:chgData name="KIM JEONG HYO" userId="d999bd0ffda0c3cb" providerId="LiveId" clId="{71D16058-CE94-4096-AB4A-682CBA6D4254}" dt="2022-11-10T06:44:31.470" v="15800" actId="20577"/>
          <ac:spMkLst>
            <pc:docMk/>
            <pc:sldMk cId="3784480640" sldId="377"/>
            <ac:spMk id="3" creationId="{09DCE714-BCFE-4B19-A46E-EAD096ACCE32}"/>
          </ac:spMkLst>
        </pc:spChg>
        <pc:spChg chg="add del">
          <ac:chgData name="KIM JEONG HYO" userId="d999bd0ffda0c3cb" providerId="LiveId" clId="{71D16058-CE94-4096-AB4A-682CBA6D4254}" dt="2022-11-09T16:12:51.954" v="9686"/>
          <ac:spMkLst>
            <pc:docMk/>
            <pc:sldMk cId="3784480640" sldId="377"/>
            <ac:spMk id="5" creationId="{2865A942-C10E-3911-9E8B-9A353A52A6E9}"/>
          </ac:spMkLst>
        </pc:spChg>
        <pc:spChg chg="mod">
          <ac:chgData name="KIM JEONG HYO" userId="d999bd0ffda0c3cb" providerId="LiveId" clId="{71D16058-CE94-4096-AB4A-682CBA6D4254}" dt="2022-11-09T16:12:43.140" v="9682" actId="20577"/>
          <ac:spMkLst>
            <pc:docMk/>
            <pc:sldMk cId="3784480640" sldId="377"/>
            <ac:spMk id="30" creationId="{1BE70066-198C-4AD9-8843-CD24E533F186}"/>
          </ac:spMkLst>
        </pc:spChg>
        <pc:picChg chg="add mod">
          <ac:chgData name="KIM JEONG HYO" userId="d999bd0ffda0c3cb" providerId="LiveId" clId="{71D16058-CE94-4096-AB4A-682CBA6D4254}" dt="2022-11-09T16:36:35.333" v="9817" actId="1076"/>
          <ac:picMkLst>
            <pc:docMk/>
            <pc:sldMk cId="3784480640" sldId="377"/>
            <ac:picMk id="6" creationId="{BBFFDC8F-9DAE-8DAE-AD30-A668B161BB5C}"/>
          </ac:picMkLst>
        </pc:picChg>
      </pc:sldChg>
      <pc:sldChg chg="addSp modSp add mod">
        <pc:chgData name="KIM JEONG HYO" userId="d999bd0ffda0c3cb" providerId="LiveId" clId="{71D16058-CE94-4096-AB4A-682CBA6D4254}" dt="2022-11-10T06:54:06.496" v="16570" actId="1076"/>
        <pc:sldMkLst>
          <pc:docMk/>
          <pc:sldMk cId="2528959107" sldId="378"/>
        </pc:sldMkLst>
        <pc:spChg chg="mod">
          <ac:chgData name="KIM JEONG HYO" userId="d999bd0ffda0c3cb" providerId="LiveId" clId="{71D16058-CE94-4096-AB4A-682CBA6D4254}" dt="2022-11-10T06:54:02.370" v="16569"/>
          <ac:spMkLst>
            <pc:docMk/>
            <pc:sldMk cId="2528959107" sldId="378"/>
            <ac:spMk id="3" creationId="{09DCE714-BCFE-4B19-A46E-EAD096ACCE32}"/>
          </ac:spMkLst>
        </pc:spChg>
        <pc:spChg chg="mod">
          <ac:chgData name="KIM JEONG HYO" userId="d999bd0ffda0c3cb" providerId="LiveId" clId="{71D16058-CE94-4096-AB4A-682CBA6D4254}" dt="2022-11-09T17:34:32.969" v="10118" actId="20577"/>
          <ac:spMkLst>
            <pc:docMk/>
            <pc:sldMk cId="2528959107" sldId="378"/>
            <ac:spMk id="30" creationId="{1BE70066-198C-4AD9-8843-CD24E533F186}"/>
          </ac:spMkLst>
        </pc:spChg>
        <pc:picChg chg="add mod">
          <ac:chgData name="KIM JEONG HYO" userId="d999bd0ffda0c3cb" providerId="LiveId" clId="{71D16058-CE94-4096-AB4A-682CBA6D4254}" dt="2022-11-10T06:54:06.496" v="16570" actId="1076"/>
          <ac:picMkLst>
            <pc:docMk/>
            <pc:sldMk cId="2528959107" sldId="378"/>
            <ac:picMk id="6" creationId="{10459B18-C0BB-3462-A0A1-F7AB9DC3E138}"/>
          </ac:picMkLst>
        </pc:picChg>
      </pc:sldChg>
      <pc:sldChg chg="modSp add mod modNotesTx">
        <pc:chgData name="KIM JEONG HYO" userId="d999bd0ffda0c3cb" providerId="LiveId" clId="{71D16058-CE94-4096-AB4A-682CBA6D4254}" dt="2022-11-10T06:34:20.223" v="15534" actId="20577"/>
        <pc:sldMkLst>
          <pc:docMk/>
          <pc:sldMk cId="2191282265" sldId="379"/>
        </pc:sldMkLst>
        <pc:spChg chg="mod">
          <ac:chgData name="KIM JEONG HYO" userId="d999bd0ffda0c3cb" providerId="LiveId" clId="{71D16058-CE94-4096-AB4A-682CBA6D4254}" dt="2022-11-09T17:49:38.510" v="10614" actId="16959"/>
          <ac:spMkLst>
            <pc:docMk/>
            <pc:sldMk cId="2191282265" sldId="379"/>
            <ac:spMk id="3" creationId="{09DCE714-BCFE-4B19-A46E-EAD096ACCE32}"/>
          </ac:spMkLst>
        </pc:spChg>
        <pc:spChg chg="mod">
          <ac:chgData name="KIM JEONG HYO" userId="d999bd0ffda0c3cb" providerId="LiveId" clId="{71D16058-CE94-4096-AB4A-682CBA6D4254}" dt="2022-11-09T17:44:11.149" v="10174" actId="20577"/>
          <ac:spMkLst>
            <pc:docMk/>
            <pc:sldMk cId="2191282265" sldId="379"/>
            <ac:spMk id="30" creationId="{1BE70066-198C-4AD9-8843-CD24E533F186}"/>
          </ac:spMkLst>
        </pc:spChg>
      </pc:sldChg>
      <pc:sldChg chg="new del">
        <pc:chgData name="KIM JEONG HYO" userId="d999bd0ffda0c3cb" providerId="LiveId" clId="{71D16058-CE94-4096-AB4A-682CBA6D4254}" dt="2022-11-10T04:13:00.286" v="10842" actId="680"/>
        <pc:sldMkLst>
          <pc:docMk/>
          <pc:sldMk cId="2643007137" sldId="380"/>
        </pc:sldMkLst>
      </pc:sldChg>
      <pc:sldChg chg="modSp add mod modNotesTx">
        <pc:chgData name="KIM JEONG HYO" userId="d999bd0ffda0c3cb" providerId="LiveId" clId="{71D16058-CE94-4096-AB4A-682CBA6D4254}" dt="2022-11-10T06:54:31.788" v="16571" actId="20577"/>
        <pc:sldMkLst>
          <pc:docMk/>
          <pc:sldMk cId="3701819321" sldId="380"/>
        </pc:sldMkLst>
        <pc:spChg chg="mod">
          <ac:chgData name="KIM JEONG HYO" userId="d999bd0ffda0c3cb" providerId="LiveId" clId="{71D16058-CE94-4096-AB4A-682CBA6D4254}" dt="2022-11-10T06:47:14.997" v="16439" actId="20577"/>
          <ac:spMkLst>
            <pc:docMk/>
            <pc:sldMk cId="3701819321" sldId="380"/>
            <ac:spMk id="3" creationId="{09DCE714-BCFE-4B19-A46E-EAD096ACCE32}"/>
          </ac:spMkLst>
        </pc:spChg>
        <pc:picChg chg="mod">
          <ac:chgData name="KIM JEONG HYO" userId="d999bd0ffda0c3cb" providerId="LiveId" clId="{71D16058-CE94-4096-AB4A-682CBA6D4254}" dt="2022-11-10T06:47:18.037" v="16440" actId="1076"/>
          <ac:picMkLst>
            <pc:docMk/>
            <pc:sldMk cId="3701819321" sldId="380"/>
            <ac:picMk id="6" creationId="{BBFFDC8F-9DAE-8DAE-AD30-A668B161BB5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F3803-FCDE-4E49-BEE8-1D0AA57BC22C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FEC2-E03A-4AE0-A376-EF4F600C00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5947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48917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Q(x-1|xt,x0)</a:t>
            </a:r>
            <a:r>
              <a:rPr lang="ko-KR" altLang="en-US" dirty="0"/>
              <a:t>이 </a:t>
            </a:r>
            <a:r>
              <a:rPr lang="en-US" altLang="ko-KR" dirty="0"/>
              <a:t>reverse conditional distribution</a:t>
            </a:r>
            <a:r>
              <a:rPr lang="ko-KR" altLang="en-US" dirty="0"/>
              <a:t>으로</a:t>
            </a:r>
            <a:endParaRPr lang="en-US" altLang="ko-KR" dirty="0"/>
          </a:p>
          <a:p>
            <a:r>
              <a:rPr lang="en-US" altLang="ko-KR" dirty="0" err="1"/>
              <a:t>Xt</a:t>
            </a:r>
            <a:r>
              <a:rPr lang="ko-KR" altLang="en-US" dirty="0"/>
              <a:t>가 주어졌을 때</a:t>
            </a:r>
            <a:r>
              <a:rPr lang="en-US" altLang="ko-KR" dirty="0"/>
              <a:t>, x0</a:t>
            </a:r>
            <a:r>
              <a:rPr lang="ko-KR" altLang="en-US" dirty="0"/>
              <a:t>을 보고 </a:t>
            </a:r>
            <a:r>
              <a:rPr lang="en-US" altLang="ko-KR" dirty="0"/>
              <a:t>xt-1</a:t>
            </a:r>
            <a:r>
              <a:rPr lang="ko-KR" altLang="en-US" dirty="0"/>
              <a:t>을 유추함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81231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정규분포는 본래 </a:t>
            </a:r>
            <a:r>
              <a:rPr lang="en-US" altLang="ko-KR" dirty="0"/>
              <a:t>DDPM</a:t>
            </a:r>
            <a:r>
              <a:rPr lang="ko-KR" altLang="en-US" dirty="0"/>
              <a:t>에서 </a:t>
            </a:r>
            <a:r>
              <a:rPr lang="en-US" altLang="ko-KR" dirty="0"/>
              <a:t>reparameterization trick</a:t>
            </a:r>
            <a:r>
              <a:rPr lang="ko-KR" altLang="en-US" dirty="0"/>
              <a:t>에 따라서 유도됨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 err="1"/>
              <a:t>마코프</a:t>
            </a:r>
            <a:r>
              <a:rPr lang="ko-KR" altLang="en-US" dirty="0"/>
              <a:t> 체인 성질을 띄지 않으므로 더 이상 </a:t>
            </a:r>
            <a:r>
              <a:rPr lang="en-US" altLang="ko-KR" dirty="0"/>
              <a:t>forward process</a:t>
            </a:r>
            <a:r>
              <a:rPr lang="ko-KR" altLang="en-US" dirty="0"/>
              <a:t>만큼의 </a:t>
            </a:r>
            <a:r>
              <a:rPr lang="en-US" altLang="ko-KR" dirty="0"/>
              <a:t>T</a:t>
            </a:r>
            <a:r>
              <a:rPr lang="ko-KR" altLang="en-US" dirty="0"/>
              <a:t> </a:t>
            </a:r>
            <a:r>
              <a:rPr lang="en-US" altLang="ko-KR" dirty="0"/>
              <a:t>step</a:t>
            </a:r>
            <a:r>
              <a:rPr lang="ko-KR" altLang="en-US" dirty="0"/>
              <a:t>으로 </a:t>
            </a:r>
            <a:r>
              <a:rPr lang="ko-KR" altLang="en-US" dirty="0" err="1"/>
              <a:t>샘플링하지</a:t>
            </a:r>
            <a:r>
              <a:rPr lang="ko-KR" altLang="en-US" dirty="0"/>
              <a:t> 않아도 됨</a:t>
            </a: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38900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정규분포는 본래 </a:t>
            </a:r>
            <a:r>
              <a:rPr lang="en-US" altLang="ko-KR" dirty="0"/>
              <a:t>DDPM</a:t>
            </a:r>
            <a:r>
              <a:rPr lang="ko-KR" altLang="en-US" dirty="0"/>
              <a:t>에서 </a:t>
            </a:r>
            <a:r>
              <a:rPr lang="en-US" altLang="ko-KR" dirty="0"/>
              <a:t>reparameterization trick</a:t>
            </a:r>
            <a:r>
              <a:rPr lang="ko-KR" altLang="en-US" dirty="0"/>
              <a:t>에 따라서 유도됨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 err="1"/>
              <a:t>세타입실론은</a:t>
            </a:r>
            <a:r>
              <a:rPr lang="ko-KR" altLang="en-US" dirty="0"/>
              <a:t> 훈련되는 </a:t>
            </a:r>
            <a:r>
              <a:rPr lang="en-US" altLang="ko-KR" dirty="0"/>
              <a:t>noise</a:t>
            </a:r>
            <a:r>
              <a:rPr lang="ko-KR" altLang="en-US" dirty="0"/>
              <a:t>이고</a:t>
            </a:r>
            <a:r>
              <a:rPr lang="en-US" altLang="ko-KR" dirty="0"/>
              <a:t>,</a:t>
            </a:r>
          </a:p>
          <a:p>
            <a:r>
              <a:rPr lang="en-US" altLang="ko-KR" dirty="0"/>
              <a:t>t</a:t>
            </a:r>
            <a:r>
              <a:rPr lang="ko-KR" altLang="en-US" dirty="0"/>
              <a:t>입실론은 랜덤 노이즈임</a:t>
            </a: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83918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Deterministic</a:t>
            </a:r>
            <a:r>
              <a:rPr lang="ko-KR" altLang="en-US" dirty="0"/>
              <a:t>은 하나의 확률이고</a:t>
            </a:r>
            <a:r>
              <a:rPr lang="en-US" altLang="ko-KR" dirty="0"/>
              <a:t>,</a:t>
            </a:r>
          </a:p>
          <a:p>
            <a:r>
              <a:rPr lang="en-US" altLang="ko-KR" dirty="0"/>
              <a:t>Stochastic</a:t>
            </a:r>
            <a:r>
              <a:rPr lang="ko-KR" altLang="en-US" dirty="0"/>
              <a:t>은 여러 확률 분포가 나타날 수 있도록 함</a:t>
            </a:r>
            <a:r>
              <a:rPr lang="en-US" altLang="ko-KR" dirty="0"/>
              <a:t>. </a:t>
            </a:r>
            <a:r>
              <a:rPr lang="ko-KR" altLang="en-US" dirty="0"/>
              <a:t>즉</a:t>
            </a:r>
            <a:r>
              <a:rPr lang="en-US" altLang="ko-KR" dirty="0"/>
              <a:t>, stochastic</a:t>
            </a:r>
            <a:r>
              <a:rPr lang="ko-KR" altLang="en-US" dirty="0"/>
              <a:t>은 같은 </a:t>
            </a:r>
            <a:r>
              <a:rPr lang="en-US" altLang="ko-KR" dirty="0" err="1"/>
              <a:t>xt</a:t>
            </a:r>
            <a:r>
              <a:rPr lang="ko-KR" altLang="en-US" dirty="0"/>
              <a:t>래도 다른 샘플이 나올 수 있음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28347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샘플링 스텝은 사실 이미지의 퀄리티를 </a:t>
            </a:r>
            <a:r>
              <a:rPr lang="ko-KR" altLang="en-US" dirty="0" err="1"/>
              <a:t>높이는거지</a:t>
            </a:r>
            <a:r>
              <a:rPr lang="en-US" altLang="ko-KR" dirty="0"/>
              <a:t>, </a:t>
            </a:r>
            <a:r>
              <a:rPr lang="ko-KR" altLang="en-US" dirty="0"/>
              <a:t>랜덤 노이즈가 없으므로 스텝을 밟는다고 다른 이미지가 되지는 않음</a:t>
            </a:r>
            <a:endParaRPr lang="en-US" altLang="ko-KR" dirty="0"/>
          </a:p>
          <a:p>
            <a:r>
              <a:rPr lang="en-US" altLang="ko-KR" dirty="0" err="1"/>
              <a:t>Xt</a:t>
            </a:r>
            <a:r>
              <a:rPr lang="ko-KR" altLang="en-US" dirty="0"/>
              <a:t>가 똑같으면 끝까지 똑같음</a:t>
            </a:r>
            <a:r>
              <a:rPr lang="en-US" altLang="ko-KR" dirty="0"/>
              <a:t>. </a:t>
            </a:r>
            <a:r>
              <a:rPr lang="ko-KR" altLang="en-US" dirty="0"/>
              <a:t>훈련한 </a:t>
            </a:r>
            <a:r>
              <a:rPr lang="ko-KR" altLang="en-US" dirty="0" err="1"/>
              <a:t>노이즈대로</a:t>
            </a:r>
            <a:r>
              <a:rPr lang="ko-KR" altLang="en-US" dirty="0"/>
              <a:t> 계속 쭉 감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맨 밑에 있는 </a:t>
            </a:r>
            <a:r>
              <a:rPr lang="en-US" altLang="ko-KR" dirty="0" err="1"/>
              <a:t>ddpm</a:t>
            </a:r>
            <a:r>
              <a:rPr lang="ko-KR" altLang="en-US" dirty="0"/>
              <a:t>은 </a:t>
            </a:r>
            <a:r>
              <a:rPr lang="en-US" altLang="ko-KR" dirty="0"/>
              <a:t>1.0</a:t>
            </a:r>
            <a:r>
              <a:rPr lang="ko-KR" altLang="en-US" dirty="0"/>
              <a:t>일 때보다 더 큰 분산을 갖도록 하는 값이라고 함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얼마나 유사한지 벡터 거리를 계산하는 것이 </a:t>
            </a:r>
            <a:r>
              <a:rPr lang="en-US" altLang="ko-KR" dirty="0"/>
              <a:t>fid score</a:t>
            </a:r>
            <a:r>
              <a:rPr lang="ko-KR" altLang="en-US" dirty="0"/>
              <a:t>라고 한다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/>
              <a:t>저 이상한 </a:t>
            </a:r>
            <a:r>
              <a:rPr lang="en-US" altLang="ko-KR" dirty="0"/>
              <a:t>t</a:t>
            </a:r>
            <a:r>
              <a:rPr lang="ko-KR" altLang="en-US" dirty="0"/>
              <a:t>같이 </a:t>
            </a:r>
            <a:r>
              <a:rPr lang="ko-KR" altLang="en-US" dirty="0" err="1"/>
              <a:t>생긴건</a:t>
            </a:r>
            <a:r>
              <a:rPr lang="ko-KR" altLang="en-US" dirty="0"/>
              <a:t> 샘플링 얻는 속도를 제어한다고 함</a:t>
            </a:r>
            <a:r>
              <a:rPr lang="en-US" altLang="ko-KR" dirty="0"/>
              <a:t>. (t</a:t>
            </a:r>
            <a:r>
              <a:rPr lang="ko-KR" altLang="en-US" dirty="0"/>
              <a:t>가 클수록 더 </a:t>
            </a:r>
            <a:r>
              <a:rPr lang="ko-KR" altLang="en-US"/>
              <a:t>좋은 샘플이 </a:t>
            </a:r>
            <a:r>
              <a:rPr lang="ko-KR" altLang="en-US" dirty="0"/>
              <a:t>나온다고 함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57664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7072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5365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10607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4524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34775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41444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7314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42902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Marginal distribution : </a:t>
            </a:r>
            <a:r>
              <a:rPr lang="ko-KR" altLang="en-US" dirty="0"/>
              <a:t>주변 분포</a:t>
            </a:r>
            <a:endParaRPr lang="en-US" altLang="ko-KR" dirty="0"/>
          </a:p>
          <a:p>
            <a:r>
              <a:rPr lang="en-US" altLang="ko-KR" dirty="0"/>
              <a:t>Joint distribution : </a:t>
            </a:r>
            <a:r>
              <a:rPr lang="ko-KR" altLang="en-US" dirty="0"/>
              <a:t>결합 분포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1273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52453B91-811F-448D-BF18-A124A15E35A5}"/>
              </a:ext>
            </a:extLst>
          </p:cNvPr>
          <p:cNvCxnSpPr/>
          <p:nvPr userDrawn="1"/>
        </p:nvCxnSpPr>
        <p:spPr>
          <a:xfrm flipV="1">
            <a:off x="831851" y="2447110"/>
            <a:ext cx="10515600" cy="29227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9163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3853-045D-40B1-82A2-45D776B2E9AC}" type="datetime1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8018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0C7ED-5BF3-4D03-B896-DAF14C40C429}" type="datetime1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5019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/>
              <a:t>마스터 부제목 스타일 편집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1851" y="1491296"/>
            <a:ext cx="10515600" cy="955812"/>
          </a:xfrm>
        </p:spPr>
        <p:txBody>
          <a:bodyPr anchor="ctr" anchorCtr="0">
            <a:normAutofit/>
          </a:bodyPr>
          <a:lstStyle>
            <a:lvl1pPr>
              <a:defRPr sz="4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cxnSp>
        <p:nvCxnSpPr>
          <p:cNvPr id="8" name="직선 연결선 7"/>
          <p:cNvCxnSpPr/>
          <p:nvPr userDrawn="1"/>
        </p:nvCxnSpPr>
        <p:spPr>
          <a:xfrm flipV="1">
            <a:off x="831851" y="2447110"/>
            <a:ext cx="10515600" cy="29227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13701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29623" y="195944"/>
            <a:ext cx="11332755" cy="761999"/>
          </a:xfrm>
        </p:spPr>
        <p:txBody>
          <a:bodyPr>
            <a:normAutofit/>
          </a:bodyPr>
          <a:lstStyle>
            <a:lvl1pPr>
              <a:defRPr sz="3200" b="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29623" y="1271451"/>
            <a:ext cx="11332755" cy="5033555"/>
          </a:xfrm>
        </p:spPr>
        <p:txBody>
          <a:bodyPr>
            <a:normAutofit/>
          </a:bodyPr>
          <a:lstStyle>
            <a:lvl1pPr marL="266700" indent="-266700" latinLnBrk="0">
              <a:buSzPct val="100000"/>
              <a:buFont typeface="Wingdings 2" panose="05020102010507070707" pitchFamily="18" charset="2"/>
              <a:buChar char=""/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685800" indent="-228600" latinLnBrk="0">
              <a:buFont typeface="Wingdings 2" panose="05020102010507070707" pitchFamily="18" charset="2"/>
              <a:buChar char=""/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0">
              <a:buFont typeface="Calibri" panose="020F0502020204030204" pitchFamily="34" charset="0"/>
              <a:buChar char="‒"/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0">
              <a:buFont typeface="맑은 고딕" panose="020B0503020000020004" pitchFamily="50" charset="-127"/>
              <a:buChar char="〮"/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0">
              <a:buFont typeface="Wingdings 2" panose="05020102010507070707" pitchFamily="18" charset="2"/>
              <a:buChar char=""/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430370"/>
            <a:ext cx="3151777" cy="365125"/>
          </a:xfrm>
        </p:spPr>
        <p:txBody>
          <a:bodyPr/>
          <a:lstStyle/>
          <a:p>
            <a:fld id="{96F6E33C-608B-4FE7-86A1-D0D7EE07B18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0" name="직선 연결선 9"/>
          <p:cNvCxnSpPr/>
          <p:nvPr userDrawn="1"/>
        </p:nvCxnSpPr>
        <p:spPr>
          <a:xfrm>
            <a:off x="429623" y="969537"/>
            <a:ext cx="11332755" cy="0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그림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9" t="71892" r="3525"/>
          <a:stretch/>
        </p:blipFill>
        <p:spPr>
          <a:xfrm>
            <a:off x="422010" y="6365966"/>
            <a:ext cx="2124585" cy="4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85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0BFBA2F3-F217-4997-92FF-83F32F4CB0DC}"/>
              </a:ext>
            </a:extLst>
          </p:cNvPr>
          <p:cNvCxnSpPr/>
          <p:nvPr userDrawn="1"/>
        </p:nvCxnSpPr>
        <p:spPr>
          <a:xfrm>
            <a:off x="429623" y="969537"/>
            <a:ext cx="11332755" cy="0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그림 7">
            <a:extLst>
              <a:ext uri="{FF2B5EF4-FFF2-40B4-BE49-F238E27FC236}">
                <a16:creationId xmlns:a16="http://schemas.microsoft.com/office/drawing/2014/main" id="{1968B5BD-7639-4CB1-9C99-B85F5A0377B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9" t="71892" r="3525"/>
          <a:stretch/>
        </p:blipFill>
        <p:spPr>
          <a:xfrm>
            <a:off x="422010" y="6365966"/>
            <a:ext cx="2124585" cy="4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822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6D90-1A0C-4670-BB78-48B232EF3EED}" type="datetime1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3986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D312-FD9F-42DF-A41F-79D2D6FCCFFE}" type="datetime1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811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93FE-21E4-4CBA-98A7-40F152473B58}" type="datetime1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4578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4D4AE-924E-460B-90D3-F4B7C0D5F8E2}" type="datetime1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1246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FF2B-25BB-429C-A6B2-359C6B75F068}" type="datetime1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361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237FB-2700-4EDB-98DB-0207F05EBC6C}" type="datetime1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8909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EED21-1ECB-41CD-A690-9F83AA2A7757}" type="datetime1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370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</a:defRPr>
            </a:lvl1pPr>
          </a:lstStyle>
          <a:p>
            <a:fld id="{E91ECCF3-1E80-4EFC-B9F8-E76FB6BDBE51}" type="datetime1">
              <a:rPr lang="ko-KR" altLang="en-US" smtClean="0"/>
              <a:pPr/>
              <a:t>2023-01-31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</a:defRPr>
            </a:lvl1pPr>
          </a:lstStyle>
          <a:p>
            <a:fld id="{D1306103-5126-4115-869A-A1AF11FD5C0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12750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61" r:id="rId12"/>
    <p:sldLayoutId id="2147483662" r:id="rId13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맑은 고딕" panose="020B0503020000020004" pitchFamily="50" charset="-127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6.png"/><Relationship Id="rId9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5.png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ctrTitle"/>
          </p:nvPr>
        </p:nvSpPr>
        <p:spPr>
          <a:xfrm>
            <a:off x="1226344" y="1481771"/>
            <a:ext cx="9739312" cy="955812"/>
          </a:xfrm>
        </p:spPr>
        <p:txBody>
          <a:bodyPr>
            <a:normAutofit/>
          </a:bodyPr>
          <a:lstStyle/>
          <a:p>
            <a:r>
              <a:rPr lang="en-US" altLang="ko-KR" sz="3200" b="1" dirty="0">
                <a:latin typeface="+mj-ea"/>
              </a:rPr>
              <a:t>Denoising Diffusion Implicit Models</a:t>
            </a:r>
          </a:p>
        </p:txBody>
      </p:sp>
      <p:sp>
        <p:nvSpPr>
          <p:cNvPr id="2" name="부제목 1"/>
          <p:cNvSpPr>
            <a:spLocks noGrp="1"/>
          </p:cNvSpPr>
          <p:nvPr>
            <p:ph type="subTitle" idx="1"/>
          </p:nvPr>
        </p:nvSpPr>
        <p:spPr>
          <a:xfrm>
            <a:off x="2667000" y="3822428"/>
            <a:ext cx="7367588" cy="1934760"/>
          </a:xfrm>
        </p:spPr>
        <p:txBody>
          <a:bodyPr>
            <a:noAutofit/>
          </a:bodyPr>
          <a:lstStyle/>
          <a:p>
            <a:pPr lvl="0" algn="r" latinLnBrk="0">
              <a:lnSpc>
                <a:spcPct val="100000"/>
              </a:lnSpc>
              <a:defRPr/>
            </a:pPr>
            <a:endParaRPr lang="en-US" altLang="ko-KR" sz="1800" dirty="0">
              <a:latin typeface="+mn-ea"/>
              <a:cs typeface="Calibri" panose="020F0502020204030204" pitchFamily="34" charset="0"/>
            </a:endParaRPr>
          </a:p>
          <a:p>
            <a:pPr lvl="0" algn="r" latinLnBrk="0">
              <a:lnSpc>
                <a:spcPct val="100000"/>
              </a:lnSpc>
              <a:defRPr/>
            </a:pPr>
            <a:r>
              <a:rPr lang="en-US" altLang="ko-KR" sz="1800" dirty="0">
                <a:latin typeface="+mn-ea"/>
                <a:cs typeface="Malgun Gothic Semilight" panose="020B0502040204020203" pitchFamily="34" charset="-127"/>
              </a:rPr>
              <a:t>Kim </a:t>
            </a:r>
            <a:r>
              <a:rPr lang="en-US" altLang="ko-KR" sz="1800" dirty="0" err="1">
                <a:latin typeface="+mn-ea"/>
                <a:cs typeface="Malgun Gothic Semilight" panose="020B0502040204020203" pitchFamily="34" charset="-127"/>
              </a:rPr>
              <a:t>Jeong</a:t>
            </a:r>
            <a:r>
              <a:rPr lang="en-US" altLang="ko-KR" sz="1800" dirty="0">
                <a:latin typeface="+mn-ea"/>
                <a:cs typeface="Malgun Gothic Semilight" panose="020B0502040204020203" pitchFamily="34" charset="-127"/>
              </a:rPr>
              <a:t> Hyo</a:t>
            </a:r>
          </a:p>
          <a:p>
            <a:pPr lvl="0" algn="r" latinLnBrk="0">
              <a:lnSpc>
                <a:spcPct val="100000"/>
              </a:lnSpc>
              <a:defRPr/>
            </a:pPr>
            <a:r>
              <a:rPr lang="en-US" altLang="ko-KR" sz="1800" dirty="0">
                <a:latin typeface="+mn-ea"/>
                <a:cs typeface="Malgun Gothic Semilight" panose="020B0502040204020203" pitchFamily="34" charset="-127"/>
              </a:rPr>
              <a:t>RTOS Lab</a:t>
            </a:r>
            <a:endParaRPr lang="en-US" altLang="ko-KR" sz="1800" dirty="0">
              <a:latin typeface="+mn-ea"/>
              <a:cs typeface="Calibri" panose="020F0502020204030204" pitchFamily="34" charset="0"/>
            </a:endParaRPr>
          </a:p>
          <a:p>
            <a:pPr lvl="0" algn="r" latinLnBrk="0">
              <a:lnSpc>
                <a:spcPct val="100000"/>
              </a:lnSpc>
              <a:defRPr/>
            </a:pPr>
            <a:r>
              <a:rPr lang="en-US" altLang="ko-KR" sz="1800" dirty="0">
                <a:latin typeface="+mn-ea"/>
                <a:cs typeface="Malgun Gothic Semilight" panose="020B0502040204020203" pitchFamily="50" charset="-127"/>
              </a:rPr>
              <a:t>Division of AI Computer Science &amp; Engineering</a:t>
            </a:r>
          </a:p>
          <a:p>
            <a:pPr lvl="0" algn="r" latinLnBrk="0">
              <a:lnSpc>
                <a:spcPct val="100000"/>
              </a:lnSpc>
              <a:defRPr/>
            </a:pPr>
            <a:r>
              <a:rPr lang="en-US" altLang="ko-KR" sz="1800" dirty="0">
                <a:latin typeface="+mn-ea"/>
                <a:cs typeface="Malgun Gothic Semilight" panose="020B0502040204020203" pitchFamily="50" charset="-127"/>
              </a:rPr>
              <a:t>Kyonggi University</a:t>
            </a:r>
            <a:endParaRPr lang="ko-KR" altLang="en-US" sz="1800" dirty="0">
              <a:latin typeface="+mn-ea"/>
              <a:cs typeface="Malgun Gothic Semilight" panose="020B0502040204020203" pitchFamily="50" charset="-127"/>
            </a:endParaRPr>
          </a:p>
          <a:p>
            <a:endParaRPr lang="ko-KR" altLang="en-US" sz="1800" dirty="0">
              <a:latin typeface="+mn-ea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9" t="71892" r="3525"/>
          <a:stretch/>
        </p:blipFill>
        <p:spPr>
          <a:xfrm>
            <a:off x="1840508" y="6365966"/>
            <a:ext cx="1593439" cy="4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4847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Non-Markovian Forward Processes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570258" y="6421531"/>
            <a:ext cx="2743200" cy="365125"/>
          </a:xfrm>
        </p:spPr>
        <p:txBody>
          <a:bodyPr/>
          <a:lstStyle/>
          <a:p>
            <a:fld id="{96F6E33C-608B-4FE7-86A1-D0D7EE07B18B}" type="slidenum">
              <a:rPr lang="ko-KR" altLang="en-US" smtClean="0"/>
              <a:t>10</a:t>
            </a:fld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A61229-7547-40D2-B8B0-EDBF59382FFE}"/>
              </a:ext>
            </a:extLst>
          </p:cNvPr>
          <p:cNvSpPr txBox="1"/>
          <p:nvPr/>
        </p:nvSpPr>
        <p:spPr>
          <a:xfrm>
            <a:off x="559179" y="3911984"/>
            <a:ext cx="11308971" cy="2118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ko-KR" dirty="0">
              <a:latin typeface="+mn-ea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ko-KR" dirty="0">
              <a:latin typeface="+mn-ea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ko-KR" dirty="0">
              <a:latin typeface="+mn-ea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ko-KR" dirty="0">
              <a:latin typeface="+mn-ea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ko-KR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en-US" altLang="ko-KR" dirty="0">
                <a:latin typeface="+mn-ea"/>
                <a:cs typeface="Arial" panose="020B0604020202020204" pitchFamily="34" charset="0"/>
              </a:rPr>
              <a:t>DDIM</a:t>
            </a:r>
            <a:r>
              <a:rPr lang="ko-KR" altLang="en-US" dirty="0">
                <a:latin typeface="+mn-ea"/>
                <a:cs typeface="Arial" panose="020B0604020202020204" pitchFamily="34" charset="0"/>
              </a:rPr>
              <a:t>의 </a:t>
            </a:r>
            <a:r>
              <a:rPr lang="en-US" altLang="ko-KR" dirty="0">
                <a:latin typeface="+mn-ea"/>
                <a:cs typeface="Arial" panose="020B0604020202020204" pitchFamily="34" charset="0"/>
              </a:rPr>
              <a:t>Forward Process</a:t>
            </a:r>
            <a:r>
              <a:rPr lang="ko-KR" altLang="en-US" dirty="0">
                <a:latin typeface="+mn-ea"/>
                <a:cs typeface="Arial" panose="020B0604020202020204" pitchFamily="34" charset="0"/>
              </a:rPr>
              <a:t> </a:t>
            </a:r>
            <a:r>
              <a:rPr lang="en-US" altLang="ko-KR" dirty="0">
                <a:latin typeface="+mn-ea"/>
                <a:cs typeface="Arial" panose="020B0604020202020204" pitchFamily="34" charset="0"/>
              </a:rPr>
              <a:t>distribution</a:t>
            </a:r>
            <a:r>
              <a:rPr lang="ko-KR" altLang="en-US" dirty="0">
                <a:latin typeface="+mn-ea"/>
                <a:cs typeface="Arial" panose="020B0604020202020204" pitchFamily="34" charset="0"/>
              </a:rPr>
              <a:t>을 </a:t>
            </a:r>
            <a:r>
              <a:rPr lang="en-US" altLang="ko-KR" dirty="0">
                <a:latin typeface="+mn-ea"/>
                <a:cs typeface="Arial" panose="020B0604020202020204" pitchFamily="34" charset="0"/>
              </a:rPr>
              <a:t>DDPM</a:t>
            </a:r>
            <a:r>
              <a:rPr lang="ko-KR" altLang="en-US" dirty="0">
                <a:latin typeface="+mn-ea"/>
                <a:cs typeface="Arial" panose="020B0604020202020204" pitchFamily="34" charset="0"/>
              </a:rPr>
              <a:t>과 다르게 표현함</a:t>
            </a:r>
            <a:endParaRPr lang="en-US" altLang="ko-KR" dirty="0">
              <a:latin typeface="+mn-ea"/>
              <a:cs typeface="Arial" panose="020B0604020202020204" pitchFamily="34" charset="0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C8BC58A1-46B7-31D4-28D3-91A6A1BC5E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5004" y="2855275"/>
            <a:ext cx="4909294" cy="823937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CB582A32-A1C8-351A-C3E5-6C0C1E258A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8854" y="2852905"/>
            <a:ext cx="3152775" cy="8286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C37E3F9-079E-7F75-7C44-445970D698D9}"/>
              </a:ext>
            </a:extLst>
          </p:cNvPr>
          <p:cNvSpPr txBox="1"/>
          <p:nvPr/>
        </p:nvSpPr>
        <p:spPr>
          <a:xfrm>
            <a:off x="1196789" y="2449221"/>
            <a:ext cx="3916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/>
              <a:t>DDPM</a:t>
            </a:r>
            <a:r>
              <a:rPr lang="ko-KR" altLang="en-US" sz="2000" dirty="0"/>
              <a:t> </a:t>
            </a:r>
            <a:r>
              <a:rPr lang="en-US" altLang="ko-KR" sz="2000" dirty="0"/>
              <a:t>Forward</a:t>
            </a:r>
            <a:r>
              <a:rPr lang="ko-KR" altLang="en-US" sz="2000" dirty="0"/>
              <a:t> </a:t>
            </a:r>
            <a:r>
              <a:rPr lang="en-US" altLang="ko-KR" sz="2000" dirty="0"/>
              <a:t>Process</a:t>
            </a:r>
            <a:r>
              <a:rPr lang="ko-KR" altLang="en-US" sz="2000" dirty="0"/>
              <a:t> </a:t>
            </a:r>
            <a:r>
              <a:rPr lang="en-US" altLang="ko-KR" sz="2000" dirty="0"/>
              <a:t>Distribution</a:t>
            </a:r>
            <a:endParaRPr lang="ko-KR" altLang="en-US" sz="2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9F8D14-007C-14B6-A2B4-F13F6AD4A33E}"/>
              </a:ext>
            </a:extLst>
          </p:cNvPr>
          <p:cNvSpPr txBox="1"/>
          <p:nvPr/>
        </p:nvSpPr>
        <p:spPr>
          <a:xfrm>
            <a:off x="6841198" y="2449221"/>
            <a:ext cx="3916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/>
              <a:t>DDIM</a:t>
            </a:r>
            <a:r>
              <a:rPr lang="ko-KR" altLang="en-US" sz="2000" dirty="0"/>
              <a:t> </a:t>
            </a:r>
            <a:r>
              <a:rPr lang="en-US" altLang="ko-KR" sz="2000" dirty="0"/>
              <a:t>Forward</a:t>
            </a:r>
            <a:r>
              <a:rPr lang="ko-KR" altLang="en-US" sz="2000" dirty="0"/>
              <a:t> </a:t>
            </a:r>
            <a:r>
              <a:rPr lang="en-US" altLang="ko-KR" sz="2000" dirty="0"/>
              <a:t>Process</a:t>
            </a:r>
            <a:r>
              <a:rPr lang="ko-KR" altLang="en-US" sz="2000" dirty="0"/>
              <a:t> </a:t>
            </a:r>
            <a:r>
              <a:rPr lang="en-US" altLang="ko-KR" sz="2000" dirty="0"/>
              <a:t>Distribution</a:t>
            </a:r>
            <a:endParaRPr lang="ko-KR" altLang="en-US" sz="2000" dirty="0"/>
          </a:p>
        </p:txBody>
      </p:sp>
      <p:pic>
        <p:nvPicPr>
          <p:cNvPr id="14" name="그림 13">
            <a:extLst>
              <a:ext uri="{FF2B5EF4-FFF2-40B4-BE49-F238E27FC236}">
                <a16:creationId xmlns:a16="http://schemas.microsoft.com/office/drawing/2014/main" id="{DC442AB7-3948-D384-5737-BC2797D73CA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594" t="7255" r="32455" b="71982"/>
          <a:stretch/>
        </p:blipFill>
        <p:spPr>
          <a:xfrm>
            <a:off x="6345004" y="3862362"/>
            <a:ext cx="5580530" cy="1423947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50D89132-3124-9A1A-9C07-B5DF33C97C9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10487" r="49617" b="11387"/>
          <a:stretch/>
        </p:blipFill>
        <p:spPr>
          <a:xfrm>
            <a:off x="1036488" y="1334849"/>
            <a:ext cx="4237505" cy="1086456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1E8CFBD2-8211-FBF3-B04A-C5E00E51F33C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51303" t="10487" r="2126" b="11387"/>
          <a:stretch/>
        </p:blipFill>
        <p:spPr>
          <a:xfrm>
            <a:off x="6611805" y="1359793"/>
            <a:ext cx="3916906" cy="1086456"/>
          </a:xfrm>
          <a:prstGeom prst="rect">
            <a:avLst/>
          </a:prstGeom>
        </p:spPr>
      </p:pic>
      <p:pic>
        <p:nvPicPr>
          <p:cNvPr id="19" name="그림 18">
            <a:extLst>
              <a:ext uri="{FF2B5EF4-FFF2-40B4-BE49-F238E27FC236}">
                <a16:creationId xmlns:a16="http://schemas.microsoft.com/office/drawing/2014/main" id="{8F170FC7-1D98-E39F-A09F-72902AA712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12924" y="4678521"/>
            <a:ext cx="4100740" cy="607788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1591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Non-Markovian Forward Processes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570258" y="6421531"/>
            <a:ext cx="2743200" cy="365125"/>
          </a:xfrm>
        </p:spPr>
        <p:txBody>
          <a:bodyPr/>
          <a:lstStyle/>
          <a:p>
            <a:fld id="{96F6E33C-608B-4FE7-86A1-D0D7EE07B18B}" type="slidenum">
              <a:rPr lang="ko-KR" altLang="en-US" smtClean="0"/>
              <a:t>11</a:t>
            </a:fld>
            <a:endParaRPr lang="ko-KR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BA61229-7547-40D2-B8B0-EDBF59382FFE}"/>
                  </a:ext>
                </a:extLst>
              </p:cNvPr>
              <p:cNvSpPr txBox="1"/>
              <p:nvPr/>
            </p:nvSpPr>
            <p:spPr>
              <a:xfrm>
                <a:off x="559179" y="4409523"/>
                <a:ext cx="11308971" cy="5034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ko-KR" sz="2000" b="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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ko-KR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altLang="ko-KR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sub>
                    </m:sSub>
                    <m:r>
                      <a:rPr lang="ko-KR" alt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은</m:t>
                    </m:r>
                  </m:oMath>
                </a14:m>
                <a:r>
                  <a:rPr lang="en-US" altLang="ko-KR" sz="2000" b="0" dirty="0">
                    <a:latin typeface="+mn-ea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altLang="ko-KR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r>
                          <a:rPr lang="en-US" altLang="ko-KR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b>
                    </m:sSub>
                    <m:r>
                      <a:rPr lang="ko-KR" altLang="en-US" sz="20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와</m:t>
                    </m:r>
                  </m:oMath>
                </a14:m>
                <a:r>
                  <a:rPr lang="en-US" altLang="ko-KR" sz="2000" b="0" dirty="0">
                    <a:latin typeface="+mn-ea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altLang="ko-KR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ko-KR" altLang="en-US" sz="2000" b="0" dirty="0">
                    <a:latin typeface="+mn-ea"/>
                    <a:cs typeface="Arial" panose="020B0604020202020204" pitchFamily="34" charset="0"/>
                  </a:rPr>
                  <a:t>에 모두 의존하므로</a:t>
                </a:r>
                <a:r>
                  <a:rPr lang="en-US" altLang="ko-KR" sz="2000" b="0" dirty="0">
                    <a:latin typeface="+mn-ea"/>
                    <a:cs typeface="Arial" panose="020B0604020202020204" pitchFamily="34" charset="0"/>
                  </a:rPr>
                  <a:t>, </a:t>
                </a:r>
                <a:r>
                  <a:rPr lang="ko-KR" altLang="en-US" sz="2000" b="1" dirty="0">
                    <a:solidFill>
                      <a:srgbClr val="C00000"/>
                    </a:solidFill>
                    <a:latin typeface="+mn-ea"/>
                    <a:cs typeface="Arial" panose="020B0604020202020204" pitchFamily="34" charset="0"/>
                  </a:rPr>
                  <a:t>더 이상 </a:t>
                </a:r>
                <a:r>
                  <a:rPr lang="en-US" altLang="ko-KR" sz="2000" b="1" dirty="0">
                    <a:solidFill>
                      <a:srgbClr val="C00000"/>
                    </a:solidFill>
                    <a:latin typeface="+mn-ea"/>
                    <a:cs typeface="Arial" panose="020B0604020202020204" pitchFamily="34" charset="0"/>
                  </a:rPr>
                  <a:t>Markov Chain </a:t>
                </a:r>
                <a:r>
                  <a:rPr lang="ko-KR" altLang="en-US" sz="2000" b="1" dirty="0">
                    <a:solidFill>
                      <a:srgbClr val="C00000"/>
                    </a:solidFill>
                    <a:latin typeface="+mn-ea"/>
                    <a:cs typeface="Arial" panose="020B0604020202020204" pitchFamily="34" charset="0"/>
                  </a:rPr>
                  <a:t>성질을 뛰지 않음</a:t>
                </a:r>
                <a:endParaRPr lang="en-US" altLang="ko-KR" sz="2000" b="1" dirty="0">
                  <a:solidFill>
                    <a:srgbClr val="C00000"/>
                  </a:solidFill>
                  <a:latin typeface="+mn-ea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BA61229-7547-40D2-B8B0-EDBF59382F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79" y="4409523"/>
                <a:ext cx="11308971" cy="503408"/>
              </a:xfrm>
              <a:prstGeom prst="rect">
                <a:avLst/>
              </a:prstGeom>
              <a:blipFill>
                <a:blip r:embed="rId3"/>
                <a:stretch>
                  <a:fillRect l="-593" b="-20482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그림 4">
            <a:extLst>
              <a:ext uri="{FF2B5EF4-FFF2-40B4-BE49-F238E27FC236}">
                <a16:creationId xmlns:a16="http://schemas.microsoft.com/office/drawing/2014/main" id="{C8BC58A1-46B7-31D4-28D3-91A6A1BC5E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675" y="1736935"/>
            <a:ext cx="4548466" cy="763378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11DAF75D-30C0-FED4-27FB-8F03BFB137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675" y="3077275"/>
            <a:ext cx="8125384" cy="116676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id="{F58E80F8-BCF6-A3D5-4366-C3CF22D236A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48600" y="1786744"/>
            <a:ext cx="4019550" cy="44767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21" name="화살표: 아래로 구부러짐 20">
            <a:extLst>
              <a:ext uri="{FF2B5EF4-FFF2-40B4-BE49-F238E27FC236}">
                <a16:creationId xmlns:a16="http://schemas.microsoft.com/office/drawing/2014/main" id="{5DB305D0-1CB0-BF64-B9A2-E455E2B9DA56}"/>
              </a:ext>
            </a:extLst>
          </p:cNvPr>
          <p:cNvSpPr/>
          <p:nvPr/>
        </p:nvSpPr>
        <p:spPr>
          <a:xfrm rot="19419581" flipH="1">
            <a:off x="5528983" y="1417615"/>
            <a:ext cx="2088776" cy="1189463"/>
          </a:xfrm>
          <a:prstGeom prst="curvedDownArrow">
            <a:avLst>
              <a:gd name="adj1" fmla="val 4663"/>
              <a:gd name="adj2" fmla="val 29421"/>
              <a:gd name="adj3" fmla="val 21540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EA1A64B-BD82-5B0B-097F-25C740F6C8D8}"/>
              </a:ext>
            </a:extLst>
          </p:cNvPr>
          <p:cNvSpPr txBox="1"/>
          <p:nvPr/>
        </p:nvSpPr>
        <p:spPr>
          <a:xfrm>
            <a:off x="6334687" y="2328798"/>
            <a:ext cx="5654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x_0</a:t>
            </a:r>
            <a:r>
              <a:rPr lang="ko-KR" altLang="en-US" dirty="0"/>
              <a:t>에서 어느 </a:t>
            </a:r>
            <a:r>
              <a:rPr lang="en-US" altLang="ko-KR" dirty="0" err="1"/>
              <a:t>x_t</a:t>
            </a:r>
            <a:r>
              <a:rPr lang="ko-KR" altLang="en-US" dirty="0"/>
              <a:t>도 유도할 수 있다는 </a:t>
            </a:r>
            <a:endParaRPr lang="en-US" altLang="ko-KR" dirty="0"/>
          </a:p>
          <a:p>
            <a:r>
              <a:rPr lang="en-US" altLang="ko-KR" dirty="0"/>
              <a:t>DDPM</a:t>
            </a:r>
            <a:r>
              <a:rPr lang="ko-KR" altLang="en-US" dirty="0"/>
              <a:t> 논문 안 개념에서 유도</a:t>
            </a:r>
          </a:p>
        </p:txBody>
      </p:sp>
    </p:spTree>
    <p:extLst>
      <p:ext uri="{BB962C8B-B14F-4D97-AF65-F5344CB8AC3E}">
        <p14:creationId xmlns:p14="http://schemas.microsoft.com/office/powerpoint/2010/main" val="1095773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10894358" cy="718457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Sampling From Generalized Generative Processes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570258" y="6421531"/>
            <a:ext cx="2743200" cy="365125"/>
          </a:xfrm>
        </p:spPr>
        <p:txBody>
          <a:bodyPr/>
          <a:lstStyle/>
          <a:p>
            <a:fld id="{96F6E33C-608B-4FE7-86A1-D0D7EE07B18B}" type="slidenum">
              <a:rPr lang="ko-KR" altLang="en-US" smtClean="0"/>
              <a:t>12</a:t>
            </a:fld>
            <a:endParaRPr lang="ko-KR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BA61229-7547-40D2-B8B0-EDBF59382FFE}"/>
                  </a:ext>
                </a:extLst>
              </p:cNvPr>
              <p:cNvSpPr txBox="1"/>
              <p:nvPr/>
            </p:nvSpPr>
            <p:spPr>
              <a:xfrm>
                <a:off x="572626" y="4312165"/>
                <a:ext cx="11308971" cy="461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14:m>
                  <m:oMath xmlns:m="http://schemas.openxmlformats.org/officeDocument/2006/math">
                    <m:r>
                      <m:rPr>
                        <m:lit/>
                      </m:rPr>
                      <a:rPr lang="en-US" altLang="ko-KR" b="0" i="1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anose="05000000000000000000" pitchFamily="2" charset="2"/>
                      </a:rPr>
                      <m:t> 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anose="05000000000000000000" pitchFamily="2" charset="2"/>
                      </a:rPr>
                      <m:t>𝜎</m:t>
                    </m:r>
                    <m:r>
                      <a:rPr lang="ko-KR" altLang="en-US" i="1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anose="05000000000000000000" pitchFamily="2" charset="2"/>
                      </a:rPr>
                      <m:t>에</m:t>
                    </m:r>
                  </m:oMath>
                </a14:m>
                <a:r>
                  <a:rPr lang="en-US" altLang="ko-KR" b="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 </a:t>
                </a:r>
                <a:r>
                  <a:rPr lang="ko-KR" altLang="en-US" b="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따라 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DDPM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이 될 수도 있고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, DDIM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이 될 수도 있다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.</a:t>
                </a:r>
                <a:endParaRPr lang="en-US" altLang="ko-KR" b="0" dirty="0">
                  <a:latin typeface="+mn-ea"/>
                  <a:cs typeface="Arial" panose="020B0604020202020204" pitchFamily="34" charset="0"/>
                  <a:sym typeface="Wingdings" panose="05000000000000000000" pitchFamily="2" charset="2"/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BA61229-7547-40D2-B8B0-EDBF59382F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626" y="4312165"/>
                <a:ext cx="11308971" cy="461152"/>
              </a:xfrm>
              <a:prstGeom prst="rect">
                <a:avLst/>
              </a:prstGeom>
              <a:blipFill>
                <a:blip r:embed="rId3"/>
                <a:stretch>
                  <a:fillRect l="-431" b="-1973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그림 8">
            <a:extLst>
              <a:ext uri="{FF2B5EF4-FFF2-40B4-BE49-F238E27FC236}">
                <a16:creationId xmlns:a16="http://schemas.microsoft.com/office/drawing/2014/main" id="{11DAF75D-30C0-FED4-27FB-8F03BFB137F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8424"/>
          <a:stretch/>
        </p:blipFill>
        <p:spPr>
          <a:xfrm>
            <a:off x="749675" y="1575764"/>
            <a:ext cx="8125384" cy="718457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D50E42FB-3A45-B641-3312-8D2BAFF1DB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7365" y="4930610"/>
            <a:ext cx="4648200" cy="3524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07C7322-AA69-5410-9BE7-CDD922C6FC8A}"/>
              </a:ext>
            </a:extLst>
          </p:cNvPr>
          <p:cNvSpPr txBox="1"/>
          <p:nvPr/>
        </p:nvSpPr>
        <p:spPr>
          <a:xfrm>
            <a:off x="1089212" y="4909819"/>
            <a:ext cx="978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/>
              <a:t>DDPM</a:t>
            </a:r>
            <a:r>
              <a:rPr lang="ko-KR" altLang="en-US" sz="2000" dirty="0"/>
              <a:t> </a:t>
            </a:r>
            <a:r>
              <a:rPr lang="en-US" altLang="ko-KR" sz="2000" dirty="0"/>
              <a:t>:</a:t>
            </a:r>
            <a:endParaRPr lang="ko-KR" alt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DD67809-CB12-774E-1355-76EEDF47FDF3}"/>
                  </a:ext>
                </a:extLst>
              </p:cNvPr>
              <p:cNvSpPr txBox="1"/>
              <p:nvPr/>
            </p:nvSpPr>
            <p:spPr>
              <a:xfrm>
                <a:off x="1089212" y="5485037"/>
                <a:ext cx="168642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000" dirty="0"/>
                  <a:t>DDIM</a:t>
                </a:r>
                <a:r>
                  <a:rPr lang="ko-KR" altLang="en-US" sz="2000" dirty="0"/>
                  <a:t>  </a:t>
                </a:r>
                <a:r>
                  <a:rPr lang="en-US" altLang="ko-KR" sz="2000" dirty="0"/>
                  <a:t>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en-US" altLang="ko-KR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Wingdings" panose="05000000000000000000" pitchFamily="2" charset="2"/>
                          </a:rPr>
                          <m:t>𝜎</m:t>
                        </m:r>
                      </m:e>
                      <m:sub>
                        <m:r>
                          <a:rPr lang="en-US" altLang="ko-KR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Wingdings" panose="05000000000000000000" pitchFamily="2" charset="2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ko-KR" altLang="en-US" sz="2000" dirty="0"/>
                  <a:t> </a:t>
                </a:r>
                <a:r>
                  <a:rPr lang="en-US" altLang="ko-KR" sz="2000" dirty="0"/>
                  <a:t>= 0</a:t>
                </a:r>
                <a:endParaRPr lang="ko-KR" altLang="en-US" sz="2000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DD67809-CB12-774E-1355-76EEDF47FD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9212" y="5485037"/>
                <a:ext cx="1686424" cy="400110"/>
              </a:xfrm>
              <a:prstGeom prst="rect">
                <a:avLst/>
              </a:prstGeom>
              <a:blipFill>
                <a:blip r:embed="rId6"/>
                <a:stretch>
                  <a:fillRect l="-3986" t="-9231" r="-2536" b="-27692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그림 11">
            <a:extLst>
              <a:ext uri="{FF2B5EF4-FFF2-40B4-BE49-F238E27FC236}">
                <a16:creationId xmlns:a16="http://schemas.microsoft.com/office/drawing/2014/main" id="{AB47E34C-F8AD-74C2-6ECE-4B5D19DA3D2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32220" y="1543639"/>
            <a:ext cx="2560021" cy="750582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05C2A82C-1339-7869-BAF2-CE02DA73B61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20466" y="2610042"/>
            <a:ext cx="2771775" cy="41910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F74E1158-B1E2-C737-E957-D73440F00C1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9675" y="3092831"/>
            <a:ext cx="7668184" cy="1108454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17" name="화살표: 위로 굽음 16">
            <a:extLst>
              <a:ext uri="{FF2B5EF4-FFF2-40B4-BE49-F238E27FC236}">
                <a16:creationId xmlns:a16="http://schemas.microsoft.com/office/drawing/2014/main" id="{E77E597F-7A5C-03E8-F29E-8D29CF0E5FA6}"/>
              </a:ext>
            </a:extLst>
          </p:cNvPr>
          <p:cNvSpPr/>
          <p:nvPr/>
        </p:nvSpPr>
        <p:spPr>
          <a:xfrm rot="5400000" flipV="1">
            <a:off x="8618924" y="3134375"/>
            <a:ext cx="718459" cy="815788"/>
          </a:xfrm>
          <a:prstGeom prst="bentUpArrow">
            <a:avLst>
              <a:gd name="adj1" fmla="val 15642"/>
              <a:gd name="adj2" fmla="val 25000"/>
              <a:gd name="adj3" fmla="val 25000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663C0BB-0BD0-22F9-2141-655C905D8EEE}"/>
              </a:ext>
            </a:extLst>
          </p:cNvPr>
          <p:cNvSpPr txBox="1"/>
          <p:nvPr/>
        </p:nvSpPr>
        <p:spPr>
          <a:xfrm>
            <a:off x="9420226" y="3229670"/>
            <a:ext cx="27717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/>
              <a:t>x_0</a:t>
            </a:r>
            <a:r>
              <a:rPr lang="ko-KR" altLang="en-US" sz="1600" dirty="0"/>
              <a:t>에 대한 식으로</a:t>
            </a:r>
            <a:endParaRPr lang="en-US" altLang="ko-KR" sz="1600" dirty="0"/>
          </a:p>
          <a:p>
            <a:r>
              <a:rPr lang="ko-KR" altLang="en-US" sz="1600" dirty="0"/>
              <a:t>변형해서 대입</a:t>
            </a:r>
          </a:p>
        </p:txBody>
      </p:sp>
    </p:spTree>
    <p:extLst>
      <p:ext uri="{BB962C8B-B14F-4D97-AF65-F5344CB8AC3E}">
        <p14:creationId xmlns:p14="http://schemas.microsoft.com/office/powerpoint/2010/main" val="2386602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 fontScale="90000"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Sampling From Generalized Generative Processes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570258" y="6421531"/>
            <a:ext cx="2743200" cy="365125"/>
          </a:xfrm>
        </p:spPr>
        <p:txBody>
          <a:bodyPr/>
          <a:lstStyle/>
          <a:p>
            <a:fld id="{96F6E33C-608B-4FE7-86A1-D0D7EE07B18B}" type="slidenum">
              <a:rPr lang="ko-KR" altLang="en-US" smtClean="0"/>
              <a:t>13</a:t>
            </a:fld>
            <a:endParaRPr lang="ko-KR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0AAE96F-5AC9-53EF-0B59-61E9EAC38424}"/>
                  </a:ext>
                </a:extLst>
              </p:cNvPr>
              <p:cNvSpPr txBox="1"/>
              <p:nvPr/>
            </p:nvSpPr>
            <p:spPr>
              <a:xfrm>
                <a:off x="572626" y="1326919"/>
                <a:ext cx="11308971" cy="46170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14:m>
                  <m:oMath xmlns:m="http://schemas.openxmlformats.org/officeDocument/2006/math">
                    <m:r>
                      <m:rPr>
                        <m:lit/>
                      </m:rPr>
                      <a:rPr lang="en-US" altLang="ko-KR" b="0" i="1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anose="05000000000000000000" pitchFamily="2" charset="2"/>
                      </a:rPr>
                      <m:t> 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anose="05000000000000000000" pitchFamily="2" charset="2"/>
                      </a:rPr>
                      <m:t>𝜎</m:t>
                    </m:r>
                    <m:r>
                      <a:rPr lang="ko-KR" altLang="en-US" i="1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anose="05000000000000000000" pitchFamily="2" charset="2"/>
                      </a:rPr>
                      <m:t>에</m:t>
                    </m:r>
                  </m:oMath>
                </a14:m>
                <a:r>
                  <a:rPr lang="en-US" altLang="ko-KR" b="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 </a:t>
                </a:r>
                <a:r>
                  <a:rPr lang="ko-KR" altLang="en-US" b="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따라 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DDPM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이 될 수도 있고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, DDIM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이 될 수도 있다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.</a:t>
                </a: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endParaRPr lang="en-US" altLang="ko-KR" b="0" dirty="0">
                  <a:latin typeface="+mn-ea"/>
                  <a:cs typeface="Arial" panose="020B0604020202020204" pitchFamily="34" charset="0"/>
                  <a:sym typeface="Wingdings" panose="05000000000000000000" pitchFamily="2" charset="2"/>
                </a:endParaRP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endParaRPr lang="en-US" altLang="ko-KR" dirty="0">
                  <a:latin typeface="+mn-ea"/>
                  <a:cs typeface="Arial" panose="020B0604020202020204" pitchFamily="34" charset="0"/>
                  <a:sym typeface="Wingdings" panose="05000000000000000000" pitchFamily="2" charset="2"/>
                </a:endParaRP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endParaRPr lang="en-US" altLang="ko-KR" b="0" dirty="0">
                  <a:latin typeface="+mn-ea"/>
                  <a:cs typeface="Arial" panose="020B0604020202020204" pitchFamily="34" charset="0"/>
                  <a:sym typeface="Wingdings" panose="05000000000000000000" pitchFamily="2" charset="2"/>
                </a:endParaRPr>
              </a:p>
              <a:p>
                <a:pPr>
                  <a:lnSpc>
                    <a:spcPct val="150000"/>
                  </a:lnSpc>
                </a:pPr>
                <a:endParaRPr lang="en-US" altLang="ko-KR" dirty="0">
                  <a:latin typeface="+mn-ea"/>
                  <a:cs typeface="Arial" panose="020B0604020202020204" pitchFamily="34" charset="0"/>
                  <a:sym typeface="Wingdings" panose="05000000000000000000" pitchFamily="2" charset="2"/>
                </a:endParaRPr>
              </a:p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è"/>
                </a:pP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굳이 새로 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DDIM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을 훈련할 필요가 없이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, 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노이즈가 훈련된 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DDPM 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모델을 사용하면 된다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.</a:t>
                </a:r>
              </a:p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è"/>
                </a:pPr>
                <a:endParaRPr lang="en-US" altLang="ko-KR" dirty="0">
                  <a:latin typeface="+mn-ea"/>
                  <a:cs typeface="Arial" panose="020B0604020202020204" pitchFamily="34" charset="0"/>
                  <a:sym typeface="Wingdings" panose="05000000000000000000" pitchFamily="2" charset="2"/>
                </a:endParaRPr>
              </a:p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è"/>
                </a:pPr>
                <a:endParaRPr lang="en-US" altLang="ko-KR" dirty="0">
                  <a:latin typeface="+mn-ea"/>
                  <a:cs typeface="Arial" panose="020B0604020202020204" pitchFamily="34" charset="0"/>
                  <a:sym typeface="Wingdings" panose="05000000000000000000" pitchFamily="2" charset="2"/>
                </a:endParaRPr>
              </a:p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è"/>
                </a:pPr>
                <a:endParaRPr lang="en-US" altLang="ko-KR" dirty="0">
                  <a:latin typeface="+mn-ea"/>
                  <a:cs typeface="Arial" panose="020B0604020202020204" pitchFamily="34" charset="0"/>
                  <a:sym typeface="Wingdings" panose="05000000000000000000" pitchFamily="2" charset="2"/>
                </a:endParaRPr>
              </a:p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è"/>
                </a:pPr>
                <a:endParaRPr lang="en-US" altLang="ko-KR" dirty="0">
                  <a:latin typeface="+mn-ea"/>
                  <a:cs typeface="Arial" panose="020B0604020202020204" pitchFamily="34" charset="0"/>
                  <a:sym typeface="Wingdings" panose="05000000000000000000" pitchFamily="2" charset="2"/>
                </a:endParaRPr>
              </a:p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è"/>
                </a:pP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Random noise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가 사라지게 되어 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Deterministic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하게 됨</a:t>
                </a:r>
                <a:endParaRPr lang="en-US" altLang="ko-KR" dirty="0">
                  <a:latin typeface="+mn-ea"/>
                  <a:cs typeface="Arial" panose="020B0604020202020204" pitchFamily="34" charset="0"/>
                  <a:sym typeface="Wingdings" panose="05000000000000000000" pitchFamily="2" charset="2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0AAE96F-5AC9-53EF-0B59-61E9EAC384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626" y="1326919"/>
                <a:ext cx="11308971" cy="4617098"/>
              </a:xfrm>
              <a:prstGeom prst="rect">
                <a:avLst/>
              </a:prstGeom>
              <a:blipFill>
                <a:blip r:embed="rId3"/>
                <a:stretch>
                  <a:fillRect l="-431" b="-1189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그림 4">
            <a:extLst>
              <a:ext uri="{FF2B5EF4-FFF2-40B4-BE49-F238E27FC236}">
                <a16:creationId xmlns:a16="http://schemas.microsoft.com/office/drawing/2014/main" id="{DC0D1BF7-00DA-2B2A-99FB-A4014F5550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7365" y="1945364"/>
            <a:ext cx="4648200" cy="3524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B6A4F-4818-2213-7B92-2400692E2FFF}"/>
              </a:ext>
            </a:extLst>
          </p:cNvPr>
          <p:cNvSpPr txBox="1"/>
          <p:nvPr/>
        </p:nvSpPr>
        <p:spPr>
          <a:xfrm>
            <a:off x="1089212" y="1924573"/>
            <a:ext cx="978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/>
              <a:t>DDPM</a:t>
            </a:r>
            <a:r>
              <a:rPr lang="ko-KR" altLang="en-US" sz="2000" dirty="0"/>
              <a:t> </a:t>
            </a:r>
            <a:r>
              <a:rPr lang="en-US" altLang="ko-KR" sz="2000" dirty="0"/>
              <a:t>:</a:t>
            </a:r>
            <a:endParaRPr lang="ko-KR" alt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69B3B0C-42CF-0E75-D969-3EFAED20EDB2}"/>
                  </a:ext>
                </a:extLst>
              </p:cNvPr>
              <p:cNvSpPr txBox="1"/>
              <p:nvPr/>
            </p:nvSpPr>
            <p:spPr>
              <a:xfrm>
                <a:off x="1089212" y="2499791"/>
                <a:ext cx="168642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000" dirty="0"/>
                  <a:t>DDIM</a:t>
                </a:r>
                <a:r>
                  <a:rPr lang="ko-KR" altLang="en-US" sz="2000" dirty="0"/>
                  <a:t>  </a:t>
                </a:r>
                <a:r>
                  <a:rPr lang="en-US" altLang="ko-KR" sz="2000" dirty="0"/>
                  <a:t>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en-US" altLang="ko-KR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Wingdings" panose="05000000000000000000" pitchFamily="2" charset="2"/>
                          </a:rPr>
                          <m:t>𝜎</m:t>
                        </m:r>
                      </m:e>
                      <m:sub>
                        <m:r>
                          <a:rPr lang="en-US" altLang="ko-KR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Wingdings" panose="05000000000000000000" pitchFamily="2" charset="2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ko-KR" altLang="en-US" sz="2000" dirty="0"/>
                  <a:t> </a:t>
                </a:r>
                <a:r>
                  <a:rPr lang="en-US" altLang="ko-KR" sz="2000" dirty="0"/>
                  <a:t>= 0</a:t>
                </a:r>
                <a:endParaRPr lang="ko-KR" altLang="en-US" sz="20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69B3B0C-42CF-0E75-D969-3EFAED20ED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9212" y="2499791"/>
                <a:ext cx="1686424" cy="400110"/>
              </a:xfrm>
              <a:prstGeom prst="rect">
                <a:avLst/>
              </a:prstGeom>
              <a:blipFill>
                <a:blip r:embed="rId5"/>
                <a:stretch>
                  <a:fillRect l="-3986" t="-7576" r="-2536" b="-2575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그림 8">
            <a:extLst>
              <a:ext uri="{FF2B5EF4-FFF2-40B4-BE49-F238E27FC236}">
                <a16:creationId xmlns:a16="http://schemas.microsoft.com/office/drawing/2014/main" id="{35387FBB-DADE-AC8D-0D76-8A47EE4CB9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9334" y="4294783"/>
            <a:ext cx="7668184" cy="1108454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07936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Experiments (FID Score)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570258" y="6421531"/>
            <a:ext cx="2743200" cy="365125"/>
          </a:xfrm>
        </p:spPr>
        <p:txBody>
          <a:bodyPr/>
          <a:lstStyle/>
          <a:p>
            <a:fld id="{96F6E33C-608B-4FE7-86A1-D0D7EE07B18B}" type="slidenum">
              <a:rPr lang="ko-KR" altLang="en-US" smtClean="0"/>
              <a:t>14</a:t>
            </a:fld>
            <a:endParaRPr lang="ko-KR" altLang="en-US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0978CD13-8601-1A68-C978-4F90078705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25" y="1267666"/>
            <a:ext cx="10191750" cy="24003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D68F003-3A51-DEC9-11B5-0BBC2D31B996}"/>
              </a:ext>
            </a:extLst>
          </p:cNvPr>
          <p:cNvSpPr txBox="1"/>
          <p:nvPr/>
        </p:nvSpPr>
        <p:spPr>
          <a:xfrm>
            <a:off x="572626" y="3626368"/>
            <a:ext cx="11308971" cy="2531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b="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같은 </a:t>
            </a:r>
            <a:r>
              <a:rPr lang="en-US" altLang="ko-KR" b="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DDPM pretrained model </a:t>
            </a:r>
            <a:r>
              <a:rPr lang="ko-KR" altLang="en-US" b="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사용</a:t>
            </a:r>
            <a:endParaRPr lang="en-US" altLang="ko-KR" b="0" dirty="0"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altLang="ko-KR" b="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S : </a:t>
            </a:r>
            <a:r>
              <a:rPr lang="ko-KR" altLang="en-US" b="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샘플링 스텝</a:t>
            </a:r>
            <a:endParaRPr lang="en-US" altLang="ko-KR" b="0" dirty="0"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ko-KR" dirty="0"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ko-KR" b="0" dirty="0"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altLang="ko-KR" dirty="0">
                <a:solidFill>
                  <a:schemeClr val="accent2">
                    <a:lumMod val="75000"/>
                  </a:schemeClr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DDPM</a:t>
            </a:r>
            <a:r>
              <a:rPr lang="en-US" altLang="ko-KR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 / </a:t>
            </a:r>
            <a:r>
              <a:rPr lang="en-US" altLang="ko-KR" dirty="0">
                <a:solidFill>
                  <a:schemeClr val="accent5">
                    <a:lumMod val="75000"/>
                  </a:schemeClr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DDIM</a:t>
            </a:r>
            <a:endParaRPr lang="en-US" altLang="ko-KR" b="0" dirty="0">
              <a:solidFill>
                <a:schemeClr val="accent5">
                  <a:lumMod val="75000"/>
                </a:schemeClr>
              </a:solidFill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ko-KR" b="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ko-KR" altLang="en-US" b="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낮은 스텝일 수록 </a:t>
            </a:r>
            <a:r>
              <a:rPr lang="en-US" altLang="ko-KR" b="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DDIM</a:t>
            </a:r>
            <a:r>
              <a:rPr lang="ko-KR" altLang="en-US" b="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이 </a:t>
            </a:r>
            <a:r>
              <a:rPr lang="en-US" altLang="ko-KR" b="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DDPM</a:t>
            </a:r>
            <a:r>
              <a:rPr lang="ko-KR" altLang="en-US" b="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에 비해 우수한 성능을 보임</a:t>
            </a:r>
            <a:endParaRPr lang="en-US" altLang="ko-KR" b="0" dirty="0"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90B29081-4CED-2C4C-2599-619E2344B1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626" y="4630668"/>
            <a:ext cx="5572125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382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Conclusion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570258" y="6421531"/>
            <a:ext cx="2743200" cy="365125"/>
          </a:xfrm>
        </p:spPr>
        <p:txBody>
          <a:bodyPr/>
          <a:lstStyle/>
          <a:p>
            <a:fld id="{96F6E33C-608B-4FE7-86A1-D0D7EE07B18B}" type="slidenum">
              <a:rPr lang="ko-KR" altLang="en-US" smtClean="0"/>
              <a:t>15</a:t>
            </a:fld>
            <a:endParaRPr lang="ko-KR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D68F003-3A51-DEC9-11B5-0BBC2D31B996}"/>
                  </a:ext>
                </a:extLst>
              </p:cNvPr>
              <p:cNvSpPr txBox="1"/>
              <p:nvPr/>
            </p:nvSpPr>
            <p:spPr>
              <a:xfrm>
                <a:off x="572626" y="1353820"/>
                <a:ext cx="11308971" cy="3362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DDIM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이란 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Denoising Diffusion Implicit Models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로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,</a:t>
                </a:r>
                <a:b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</a:b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Deterministic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하게 </a:t>
                </a:r>
                <a:r>
                  <a:rPr lang="ko-KR" altLang="en-US" dirty="0" err="1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샘플링하는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 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Implicit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한 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DDPM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이다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.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 </a:t>
                </a:r>
                <a:b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</a:b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그러므로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, 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같은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en-US" altLang="ko-KR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Wingdings" panose="05000000000000000000" pitchFamily="2" charset="2"/>
                          </a:rPr>
                          <m:t>𝑥</m:t>
                        </m:r>
                      </m:e>
                      <m:sub>
                        <m:r>
                          <a:rPr lang="en-US" altLang="ko-KR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Wingdings" panose="05000000000000000000" pitchFamily="2" charset="2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 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노이즈에서 시작한다면 항상 같은 샘플이 생성된다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.</a:t>
                </a: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endParaRPr lang="en-US" altLang="ko-KR" dirty="0">
                  <a:latin typeface="+mn-ea"/>
                  <a:cs typeface="Arial" panose="020B0604020202020204" pitchFamily="34" charset="0"/>
                  <a:sym typeface="Wingdings" panose="05000000000000000000" pitchFamily="2" charset="2"/>
                </a:endParaRP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endParaRPr lang="en-US" altLang="ko-KR" dirty="0">
                  <a:latin typeface="+mn-ea"/>
                  <a:cs typeface="Arial" panose="020B0604020202020204" pitchFamily="34" charset="0"/>
                  <a:sym typeface="Wingdings" panose="05000000000000000000" pitchFamily="2" charset="2"/>
                </a:endParaRP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성능 측면</a:t>
                </a:r>
                <a:endParaRPr lang="en-US" altLang="ko-KR" dirty="0">
                  <a:latin typeface="+mn-ea"/>
                  <a:cs typeface="Arial" panose="020B0604020202020204" pitchFamily="34" charset="0"/>
                  <a:sym typeface="Wingdings" panose="05000000000000000000" pitchFamily="2" charset="2"/>
                </a:endParaRPr>
              </a:p>
              <a:p>
                <a:pPr marL="742950" lvl="1" indent="-285750">
                  <a:lnSpc>
                    <a:spcPct val="150000"/>
                  </a:lnSpc>
                  <a:buFontTx/>
                  <a:buChar char="-"/>
                </a:pP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DDIM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은 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20~100 step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만으로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, DDPM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의 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1000 step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 수준의 샘플을 만들어낼 수 있었다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.</a:t>
                </a:r>
              </a:p>
              <a:p>
                <a:pPr marL="742950" lvl="1" indent="-285750">
                  <a:lnSpc>
                    <a:spcPct val="150000"/>
                  </a:lnSpc>
                  <a:buFontTx/>
                  <a:buChar char="-"/>
                </a:pPr>
                <a:r>
                  <a:rPr lang="en-US" altLang="ko-KR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DDPM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에 비해 </a:t>
                </a:r>
                <a:r>
                  <a:rPr lang="ko-KR" altLang="en-US" b="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약 </a:t>
                </a:r>
                <a:r>
                  <a:rPr lang="en-US" altLang="ko-KR" b="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10~50</a:t>
                </a:r>
                <a:r>
                  <a:rPr lang="ko-KR" altLang="en-US" b="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배 빨라졌다</a:t>
                </a:r>
                <a:r>
                  <a:rPr lang="en-US" altLang="ko-KR" b="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.</a:t>
                </a: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D68F003-3A51-DEC9-11B5-0BBC2D31B9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626" y="1353820"/>
                <a:ext cx="11308971" cy="3362780"/>
              </a:xfrm>
              <a:prstGeom prst="rect">
                <a:avLst/>
              </a:prstGeom>
              <a:blipFill>
                <a:blip r:embed="rId3"/>
                <a:stretch>
                  <a:fillRect l="-593" b="-2355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4229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/>
          </a:bodyPr>
          <a:lstStyle/>
          <a:p>
            <a:r>
              <a:rPr lang="ko-KR" altLang="en-US" sz="3600" dirty="0">
                <a:latin typeface="+mn-ea"/>
                <a:ea typeface="+mn-ea"/>
                <a:cs typeface="Malgun Gothic Semilight" panose="020B0502040204020203" pitchFamily="50" charset="-127"/>
              </a:rPr>
              <a:t>목차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2</a:t>
            </a:fld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A61229-7547-40D2-B8B0-EDBF59382FFE}"/>
              </a:ext>
            </a:extLst>
          </p:cNvPr>
          <p:cNvSpPr txBox="1"/>
          <p:nvPr/>
        </p:nvSpPr>
        <p:spPr>
          <a:xfrm>
            <a:off x="559179" y="1383943"/>
            <a:ext cx="11308971" cy="3687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altLang="ko-KR" sz="2000" dirty="0">
                <a:latin typeface="+mn-ea"/>
                <a:cs typeface="Arial" panose="020B0604020202020204" pitchFamily="34" charset="0"/>
              </a:rPr>
              <a:t>Introduction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altLang="ko-KR" sz="2000" dirty="0">
                <a:latin typeface="+mn-ea"/>
                <a:cs typeface="Arial" panose="020B0604020202020204" pitchFamily="34" charset="0"/>
              </a:rPr>
              <a:t>Background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altLang="ko-KR" sz="2000" dirty="0">
                <a:latin typeface="+mn-ea"/>
                <a:cs typeface="Arial" panose="020B0604020202020204" pitchFamily="34" charset="0"/>
              </a:rPr>
              <a:t>Non-Markovian Forward Processes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altLang="ko-KR" sz="2000" dirty="0">
                <a:latin typeface="+mn-ea"/>
                <a:ea typeface="+mn-ea"/>
                <a:cs typeface="Malgun Gothic Semilight" panose="020B0502040204020203" pitchFamily="50" charset="-127"/>
              </a:rPr>
              <a:t>Sampling From Generalized Generative Processes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altLang="ko-KR" sz="2000" dirty="0">
                <a:latin typeface="+mn-ea"/>
                <a:cs typeface="Arial" panose="020B0604020202020204" pitchFamily="34" charset="0"/>
              </a:rPr>
              <a:t>Experiments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altLang="ko-KR" sz="2000" dirty="0">
                <a:latin typeface="+mn-ea"/>
                <a:cs typeface="Arial" panose="020B0604020202020204" pitchFamily="34" charset="0"/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384428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Introduction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A61229-7547-40D2-B8B0-EDBF59382FFE}"/>
              </a:ext>
            </a:extLst>
          </p:cNvPr>
          <p:cNvSpPr txBox="1"/>
          <p:nvPr/>
        </p:nvSpPr>
        <p:spPr>
          <a:xfrm>
            <a:off x="559179" y="1383943"/>
            <a:ext cx="11308971" cy="4193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altLang="ko-KR" dirty="0">
                <a:latin typeface="+mn-ea"/>
                <a:cs typeface="Arial" panose="020B0604020202020204" pitchFamily="34" charset="0"/>
              </a:rPr>
              <a:t>GAN(Generative Adversarial Networks)</a:t>
            </a:r>
            <a:r>
              <a:rPr lang="ko-KR" altLang="en-US" dirty="0">
                <a:latin typeface="+mn-ea"/>
                <a:cs typeface="Arial" panose="020B0604020202020204" pitchFamily="34" charset="0"/>
              </a:rPr>
              <a:t>의 단점</a:t>
            </a:r>
            <a:endParaRPr lang="en-US" altLang="ko-KR" dirty="0">
              <a:latin typeface="+mn-ea"/>
              <a:cs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buFontTx/>
              <a:buChar char="-"/>
            </a:pPr>
            <a:r>
              <a:rPr lang="ko-KR" altLang="en-US" dirty="0">
                <a:latin typeface="+mn-ea"/>
                <a:cs typeface="Arial" panose="020B0604020202020204" pitchFamily="34" charset="0"/>
              </a:rPr>
              <a:t>훈련이 불안정해 수렴하지 못하는 경우 발생</a:t>
            </a:r>
            <a:endParaRPr lang="en-US" altLang="ko-KR" dirty="0">
              <a:latin typeface="+mn-ea"/>
              <a:cs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buFontTx/>
              <a:buChar char="-"/>
            </a:pPr>
            <a:r>
              <a:rPr lang="ko-KR" altLang="en-US" dirty="0">
                <a:latin typeface="+mn-ea"/>
                <a:cs typeface="Arial" panose="020B0604020202020204" pitchFamily="34" charset="0"/>
              </a:rPr>
              <a:t>데이터 분포를 다루기 힘들어 사람의 눈으로 성능을 평가할 수밖에 없음 </a:t>
            </a:r>
            <a:r>
              <a:rPr lang="en-US" altLang="ko-KR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ko-KR" altLang="en-US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객관적인 평가 힘듦</a:t>
            </a:r>
            <a:endParaRPr lang="en-US" altLang="ko-KR" dirty="0"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742950" lvl="1" indent="-285750">
              <a:lnSpc>
                <a:spcPct val="150000"/>
              </a:lnSpc>
              <a:buFontTx/>
              <a:buChar char="-"/>
            </a:pPr>
            <a:endParaRPr lang="en-US" altLang="ko-KR" dirty="0">
              <a:latin typeface="+mn-ea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ko-KR" dirty="0">
              <a:latin typeface="+mn-ea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ko-KR" dirty="0">
              <a:latin typeface="+mn-ea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ko-KR" dirty="0">
              <a:latin typeface="+mn-ea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altLang="ko-KR" dirty="0">
                <a:latin typeface="+mn-ea"/>
                <a:cs typeface="Arial" panose="020B0604020202020204" pitchFamily="34" charset="0"/>
              </a:rPr>
              <a:t>DDPM(Denoising</a:t>
            </a:r>
            <a:r>
              <a:rPr lang="ko-KR" altLang="en-US" dirty="0">
                <a:latin typeface="+mn-ea"/>
                <a:cs typeface="Arial" panose="020B0604020202020204" pitchFamily="34" charset="0"/>
              </a:rPr>
              <a:t> </a:t>
            </a:r>
            <a:r>
              <a:rPr lang="en-US" altLang="ko-KR" dirty="0">
                <a:latin typeface="+mn-ea"/>
                <a:cs typeface="Arial" panose="020B0604020202020204" pitchFamily="34" charset="0"/>
              </a:rPr>
              <a:t>Diffusion</a:t>
            </a:r>
            <a:r>
              <a:rPr lang="ko-KR" altLang="en-US" dirty="0">
                <a:latin typeface="+mn-ea"/>
                <a:cs typeface="Arial" panose="020B0604020202020204" pitchFamily="34" charset="0"/>
              </a:rPr>
              <a:t> </a:t>
            </a:r>
            <a:r>
              <a:rPr lang="en-US" altLang="ko-KR" dirty="0">
                <a:latin typeface="+mn-ea"/>
                <a:cs typeface="Arial" panose="020B0604020202020204" pitchFamily="34" charset="0"/>
              </a:rPr>
              <a:t>Probabilistic</a:t>
            </a:r>
            <a:r>
              <a:rPr lang="ko-KR" altLang="en-US" dirty="0">
                <a:latin typeface="+mn-ea"/>
                <a:cs typeface="Arial" panose="020B0604020202020204" pitchFamily="34" charset="0"/>
              </a:rPr>
              <a:t> </a:t>
            </a:r>
            <a:r>
              <a:rPr lang="en-US" altLang="ko-KR" dirty="0">
                <a:latin typeface="+mn-ea"/>
                <a:cs typeface="Arial" panose="020B0604020202020204" pitchFamily="34" charset="0"/>
              </a:rPr>
              <a:t>Models)</a:t>
            </a:r>
            <a:r>
              <a:rPr lang="ko-KR" altLang="en-US" dirty="0">
                <a:latin typeface="+mn-ea"/>
                <a:cs typeface="Arial" panose="020B0604020202020204" pitchFamily="34" charset="0"/>
              </a:rPr>
              <a:t>과 </a:t>
            </a:r>
            <a:r>
              <a:rPr lang="en-US" altLang="ko-KR" dirty="0">
                <a:latin typeface="+mn-ea"/>
                <a:cs typeface="Arial" panose="020B0604020202020204" pitchFamily="34" charset="0"/>
              </a:rPr>
              <a:t>NCSN(Noise Conditional Score Networks)</a:t>
            </a:r>
            <a:r>
              <a:rPr lang="ko-KR" altLang="en-US" dirty="0">
                <a:latin typeface="+mn-ea"/>
                <a:cs typeface="Arial" panose="020B0604020202020204" pitchFamily="34" charset="0"/>
              </a:rPr>
              <a:t>의 등장</a:t>
            </a:r>
            <a:endParaRPr lang="en-US" altLang="ko-KR" dirty="0">
              <a:latin typeface="+mn-ea"/>
              <a:cs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buFontTx/>
              <a:buChar char="-"/>
            </a:pPr>
            <a:r>
              <a:rPr lang="ko-KR" altLang="en-US" dirty="0">
                <a:latin typeface="+mn-ea"/>
                <a:cs typeface="Arial" panose="020B0604020202020204" pitchFamily="34" charset="0"/>
              </a:rPr>
              <a:t>적대적 훈련을 수행하지 않으며</a:t>
            </a:r>
            <a:r>
              <a:rPr lang="en-US" altLang="ko-KR" dirty="0">
                <a:latin typeface="+mn-ea"/>
                <a:cs typeface="Arial" panose="020B0604020202020204" pitchFamily="34" charset="0"/>
              </a:rPr>
              <a:t>, GAN</a:t>
            </a:r>
            <a:r>
              <a:rPr lang="ko-KR" altLang="en-US" dirty="0">
                <a:latin typeface="+mn-ea"/>
                <a:cs typeface="Arial" panose="020B0604020202020204" pitchFamily="34" charset="0"/>
              </a:rPr>
              <a:t>과 비슷한 샘플 생성 가능</a:t>
            </a:r>
            <a:endParaRPr lang="en-US" altLang="ko-KR" dirty="0">
              <a:latin typeface="+mn-ea"/>
              <a:cs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buFontTx/>
              <a:buChar char="-"/>
            </a:pPr>
            <a:r>
              <a:rPr lang="ko-KR" altLang="en-US" dirty="0">
                <a:latin typeface="+mn-ea"/>
                <a:cs typeface="Arial" panose="020B0604020202020204" pitchFamily="34" charset="0"/>
              </a:rPr>
              <a:t>노이즈를 통한 훈련</a:t>
            </a:r>
            <a:endParaRPr lang="en-US" altLang="ko-KR" dirty="0">
              <a:latin typeface="+mn-ea"/>
              <a:cs typeface="Arial" panose="020B0604020202020204" pitchFamily="34" charset="0"/>
            </a:endParaRPr>
          </a:p>
        </p:txBody>
      </p:sp>
      <p:sp>
        <p:nvSpPr>
          <p:cNvPr id="3" name="화살표: 아래쪽 2">
            <a:extLst>
              <a:ext uri="{FF2B5EF4-FFF2-40B4-BE49-F238E27FC236}">
                <a16:creationId xmlns:a16="http://schemas.microsoft.com/office/drawing/2014/main" id="{0E3F4AC1-5A0D-F652-A9D3-9592BEDDBA19}"/>
              </a:ext>
            </a:extLst>
          </p:cNvPr>
          <p:cNvSpPr/>
          <p:nvPr/>
        </p:nvSpPr>
        <p:spPr>
          <a:xfrm>
            <a:off x="5873003" y="3065333"/>
            <a:ext cx="445994" cy="974829"/>
          </a:xfrm>
          <a:prstGeom prst="downArrow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6502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Introduction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4</a:t>
            </a:fld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A61229-7547-40D2-B8B0-EDBF59382FFE}"/>
              </a:ext>
            </a:extLst>
          </p:cNvPr>
          <p:cNvSpPr txBox="1"/>
          <p:nvPr/>
        </p:nvSpPr>
        <p:spPr>
          <a:xfrm>
            <a:off x="559179" y="1383943"/>
            <a:ext cx="11308971" cy="3778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altLang="ko-KR" dirty="0">
                <a:latin typeface="+mn-ea"/>
                <a:cs typeface="Arial" panose="020B0604020202020204" pitchFamily="34" charset="0"/>
              </a:rPr>
              <a:t>DDPM</a:t>
            </a:r>
            <a:r>
              <a:rPr lang="ko-KR" altLang="en-US" dirty="0">
                <a:latin typeface="+mn-ea"/>
                <a:cs typeface="Arial" panose="020B0604020202020204" pitchFamily="34" charset="0"/>
              </a:rPr>
              <a:t>의 단점</a:t>
            </a:r>
            <a:endParaRPr lang="en-US" altLang="ko-KR" dirty="0">
              <a:latin typeface="+mn-ea"/>
              <a:cs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buFontTx/>
              <a:buChar char="-"/>
            </a:pPr>
            <a:r>
              <a:rPr lang="ko-KR" altLang="en-US" dirty="0">
                <a:latin typeface="+mn-ea"/>
                <a:cs typeface="Arial" panose="020B0604020202020204" pitchFamily="34" charset="0"/>
              </a:rPr>
              <a:t>이미지를 생성하기 위해 많은 </a:t>
            </a:r>
            <a:r>
              <a:rPr lang="en-US" altLang="ko-KR" dirty="0">
                <a:latin typeface="+mn-ea"/>
                <a:cs typeface="Arial" panose="020B0604020202020204" pitchFamily="34" charset="0"/>
              </a:rPr>
              <a:t>Iteration</a:t>
            </a:r>
            <a:r>
              <a:rPr lang="ko-KR" altLang="en-US" dirty="0">
                <a:latin typeface="+mn-ea"/>
                <a:cs typeface="Arial" panose="020B0604020202020204" pitchFamily="34" charset="0"/>
              </a:rPr>
              <a:t>을 필요로 함</a:t>
            </a:r>
            <a:endParaRPr lang="en-US" altLang="ko-KR" dirty="0">
              <a:latin typeface="+mn-ea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altLang="ko-KR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ko-KR" altLang="en-US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샘플링</a:t>
            </a:r>
            <a:r>
              <a:rPr lang="en-US" altLang="ko-KR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ko-KR" altLang="en-US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속도가 </a:t>
            </a:r>
            <a:r>
              <a:rPr lang="en-US" altLang="ko-KR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GAN</a:t>
            </a:r>
            <a:r>
              <a:rPr lang="ko-KR" altLang="en-US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에 비해 매우 느리다</a:t>
            </a:r>
            <a:r>
              <a:rPr lang="en-US" altLang="ko-KR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  <a:endParaRPr lang="en-US" altLang="ko-KR" dirty="0">
              <a:latin typeface="+mn-ea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ko-KR" dirty="0">
              <a:latin typeface="+mn-ea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ko-KR" dirty="0">
              <a:latin typeface="+mn-ea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ko-KR" dirty="0">
              <a:latin typeface="+mn-ea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ko-KR" dirty="0">
              <a:latin typeface="+mn-ea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altLang="ko-KR" dirty="0">
                <a:latin typeface="+mn-ea"/>
                <a:cs typeface="Arial" panose="020B0604020202020204" pitchFamily="34" charset="0"/>
              </a:rPr>
              <a:t>DDIM(Denoising</a:t>
            </a:r>
            <a:r>
              <a:rPr lang="ko-KR" altLang="en-US" dirty="0">
                <a:latin typeface="+mn-ea"/>
                <a:cs typeface="Arial" panose="020B0604020202020204" pitchFamily="34" charset="0"/>
              </a:rPr>
              <a:t> </a:t>
            </a:r>
            <a:r>
              <a:rPr lang="en-US" altLang="ko-KR" dirty="0">
                <a:latin typeface="+mn-ea"/>
                <a:cs typeface="Arial" panose="020B0604020202020204" pitchFamily="34" charset="0"/>
              </a:rPr>
              <a:t>Diffusion</a:t>
            </a:r>
            <a:r>
              <a:rPr lang="ko-KR" altLang="en-US" dirty="0">
                <a:latin typeface="+mn-ea"/>
                <a:cs typeface="Arial" panose="020B0604020202020204" pitchFamily="34" charset="0"/>
              </a:rPr>
              <a:t> </a:t>
            </a:r>
            <a:r>
              <a:rPr lang="en-US" altLang="ko-KR" dirty="0">
                <a:latin typeface="+mn-ea"/>
                <a:cs typeface="Arial" panose="020B0604020202020204" pitchFamily="34" charset="0"/>
              </a:rPr>
              <a:t>Implicit</a:t>
            </a:r>
            <a:r>
              <a:rPr lang="ko-KR" altLang="en-US" dirty="0">
                <a:latin typeface="+mn-ea"/>
                <a:cs typeface="Arial" panose="020B0604020202020204" pitchFamily="34" charset="0"/>
              </a:rPr>
              <a:t> </a:t>
            </a:r>
            <a:r>
              <a:rPr lang="en-US" altLang="ko-KR" dirty="0">
                <a:latin typeface="+mn-ea"/>
                <a:cs typeface="Arial" panose="020B0604020202020204" pitchFamily="34" charset="0"/>
              </a:rPr>
              <a:t>Models)</a:t>
            </a:r>
            <a:r>
              <a:rPr lang="ko-KR" altLang="en-US" dirty="0">
                <a:latin typeface="+mn-ea"/>
                <a:cs typeface="Arial" panose="020B0604020202020204" pitchFamily="34" charset="0"/>
              </a:rPr>
              <a:t> 제시</a:t>
            </a:r>
            <a:endParaRPr lang="en-US" altLang="ko-KR" dirty="0">
              <a:latin typeface="+mn-ea"/>
              <a:cs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buFontTx/>
              <a:buChar char="-"/>
            </a:pPr>
            <a:r>
              <a:rPr lang="en-US" altLang="ko-KR" dirty="0">
                <a:latin typeface="+mn-ea"/>
                <a:cs typeface="Arial" panose="020B0604020202020204" pitchFamily="34" charset="0"/>
              </a:rPr>
              <a:t>DDPM</a:t>
            </a:r>
            <a:r>
              <a:rPr lang="ko-KR" altLang="en-US" dirty="0">
                <a:latin typeface="+mn-ea"/>
                <a:cs typeface="Arial" panose="020B0604020202020204" pitchFamily="34" charset="0"/>
              </a:rPr>
              <a:t>의 속도 측면 단점 보완</a:t>
            </a:r>
            <a:endParaRPr lang="en-US" altLang="ko-KR" dirty="0">
              <a:latin typeface="+mn-ea"/>
              <a:cs typeface="Arial" panose="020B0604020202020204" pitchFamily="34" charset="0"/>
            </a:endParaRPr>
          </a:p>
        </p:txBody>
      </p:sp>
      <p:sp>
        <p:nvSpPr>
          <p:cNvPr id="3" name="화살표: 아래쪽 2">
            <a:extLst>
              <a:ext uri="{FF2B5EF4-FFF2-40B4-BE49-F238E27FC236}">
                <a16:creationId xmlns:a16="http://schemas.microsoft.com/office/drawing/2014/main" id="{0E3F4AC1-5A0D-F652-A9D3-9592BEDDBA19}"/>
              </a:ext>
            </a:extLst>
          </p:cNvPr>
          <p:cNvSpPr/>
          <p:nvPr/>
        </p:nvSpPr>
        <p:spPr>
          <a:xfrm>
            <a:off x="5873003" y="3065333"/>
            <a:ext cx="445994" cy="974829"/>
          </a:xfrm>
          <a:prstGeom prst="downArrow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2997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Background (DDPM)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570258" y="6421531"/>
            <a:ext cx="2743200" cy="365125"/>
          </a:xfrm>
        </p:spPr>
        <p:txBody>
          <a:bodyPr/>
          <a:lstStyle/>
          <a:p>
            <a:fld id="{96F6E33C-608B-4FE7-86A1-D0D7EE07B18B}" type="slidenum">
              <a:rPr lang="ko-KR" altLang="en-US" smtClean="0"/>
              <a:t>5</a:t>
            </a:fld>
            <a:endParaRPr lang="ko-KR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BA61229-7547-40D2-B8B0-EDBF59382FFE}"/>
                  </a:ext>
                </a:extLst>
              </p:cNvPr>
              <p:cNvSpPr txBox="1"/>
              <p:nvPr/>
            </p:nvSpPr>
            <p:spPr>
              <a:xfrm>
                <a:off x="559179" y="1383943"/>
                <a:ext cx="11308971" cy="29472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r>
                  <a:rPr lang="ko-KR" altLang="en-US" dirty="0">
                    <a:latin typeface="+mn-ea"/>
                    <a:cs typeface="Arial" panose="020B0604020202020204" pitchFamily="34" charset="0"/>
                  </a:rPr>
                  <a:t>데이터 </a:t>
                </a:r>
                <a14:m>
                  <m:oMath xmlns:m="http://schemas.openxmlformats.org/officeDocument/2006/math">
                    <m:r>
                      <a:rPr lang="en-US" altLang="ko-KR" b="0" i="1" smtClean="0">
                        <a:latin typeface="+mn-ea"/>
                        <a:cs typeface="Arial" panose="020B0604020202020204" pitchFamily="34" charset="0"/>
                      </a:rPr>
                      <m:t>𝑞</m:t>
                    </m:r>
                    <m:r>
                      <a:rPr lang="en-US" altLang="ko-KR" b="0" i="1" smtClean="0">
                        <a:latin typeface="+mn-ea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en-US" altLang="ko-KR" b="0" i="1" smtClean="0">
                            <a:latin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ko-KR" b="0" i="1" smtClean="0">
                            <a:latin typeface="+mn-ea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altLang="ko-KR" b="0" i="1" smtClean="0">
                            <a:latin typeface="+mn-ea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altLang="ko-KR" b="0" i="1" smtClean="0">
                        <a:latin typeface="+mn-ea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ko-KR" altLang="en-US" dirty="0">
                    <a:latin typeface="+mn-ea"/>
                    <a:cs typeface="Arial" panose="020B0604020202020204" pitchFamily="34" charset="0"/>
                  </a:rPr>
                  <a:t>가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</a:rPr>
                  <a:t> 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</a:rPr>
                  <a:t>주어지면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b="0" i="1" smtClean="0">
                            <a:latin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ko-KR" b="0" i="1" smtClean="0">
                            <a:latin typeface="+mn-ea"/>
                            <a:cs typeface="Arial" panose="020B0604020202020204" pitchFamily="34" charset="0"/>
                          </a:rPr>
                          <m:t>𝑝</m:t>
                        </m:r>
                      </m:e>
                      <m:sub>
                        <m:r>
                          <a:rPr lang="en-US" altLang="ko-KR" b="0" i="1" smtClean="0">
                            <a:latin typeface="+mn-ea"/>
                            <a:cs typeface="Arial" panose="020B0604020202020204" pitchFamily="34" charset="0"/>
                          </a:rPr>
                          <m:t>𝜃</m:t>
                        </m:r>
                      </m:sub>
                    </m:sSub>
                    <m:r>
                      <a:rPr lang="en-US" altLang="ko-KR" i="1">
                        <a:latin typeface="+mn-ea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en-US" altLang="ko-KR" i="1">
                            <a:latin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ko-KR" i="1">
                            <a:latin typeface="+mn-ea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altLang="ko-KR" i="1">
                            <a:latin typeface="+mn-ea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altLang="ko-KR" i="1">
                        <a:latin typeface="+mn-ea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ko-KR" altLang="en-US" dirty="0">
                    <a:latin typeface="+mn-ea"/>
                    <a:cs typeface="Arial" panose="020B0604020202020204" pitchFamily="34" charset="0"/>
                  </a:rPr>
                  <a:t>을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ko-KR" i="1">
                        <a:latin typeface="+mn-ea"/>
                        <a:cs typeface="Arial" panose="020B0604020202020204" pitchFamily="34" charset="0"/>
                      </a:rPr>
                      <m:t>𝑞</m:t>
                    </m:r>
                    <m:r>
                      <a:rPr lang="en-US" altLang="ko-KR" i="1">
                        <a:latin typeface="+mn-ea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en-US" altLang="ko-KR" i="1">
                            <a:latin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ko-KR" i="1">
                            <a:latin typeface="+mn-ea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altLang="ko-KR" i="1">
                            <a:latin typeface="+mn-ea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altLang="ko-KR" i="1">
                        <a:latin typeface="+mn-ea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ko-KR" altLang="en-US" dirty="0">
                    <a:latin typeface="+mn-ea"/>
                    <a:cs typeface="Arial" panose="020B0604020202020204" pitchFamily="34" charset="0"/>
                  </a:rPr>
                  <a:t>에 </a:t>
                </a:r>
                <a:r>
                  <a:rPr lang="ko-KR" altLang="en-US" dirty="0" err="1">
                    <a:latin typeface="+mn-ea"/>
                    <a:cs typeface="Arial" panose="020B0604020202020204" pitchFamily="34" charset="0"/>
                  </a:rPr>
                  <a:t>근사시키기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</a:rPr>
                  <a:t> 위해 </a:t>
                </a:r>
                <a14:m>
                  <m:oMath xmlns:m="http://schemas.openxmlformats.org/officeDocument/2006/math">
                    <m:r>
                      <a:rPr lang="en-US" altLang="ko-KR" b="0" i="1" smtClean="0">
                        <a:latin typeface="+mn-ea"/>
                        <a:cs typeface="Arial" panose="020B0604020202020204" pitchFamily="34" charset="0"/>
                      </a:rPr>
                      <m:t>𝜃</m:t>
                    </m:r>
                  </m:oMath>
                </a14:m>
                <a:r>
                  <a:rPr lang="ko-KR" altLang="en-US" dirty="0">
                    <a:latin typeface="+mn-ea"/>
                    <a:cs typeface="Arial" panose="020B0604020202020204" pitchFamily="34" charset="0"/>
                  </a:rPr>
                  <a:t>을 학습시킨다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</a:rPr>
                  <a:t>.</a:t>
                </a: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endParaRPr lang="en-US" altLang="ko-KR" dirty="0">
                  <a:latin typeface="+mn-ea"/>
                  <a:cs typeface="Arial" panose="020B060402020202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endParaRPr lang="en-US" altLang="ko-KR" dirty="0">
                  <a:latin typeface="+mn-ea"/>
                  <a:cs typeface="Arial" panose="020B060402020202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endParaRPr lang="en-US" altLang="ko-KR" dirty="0">
                  <a:latin typeface="+mn-ea"/>
                  <a:cs typeface="Arial" panose="020B060402020202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endParaRPr lang="en-US" altLang="ko-KR" dirty="0">
                  <a:latin typeface="+mn-ea"/>
                  <a:cs typeface="Arial" panose="020B060402020202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14:m>
                  <m:oMath xmlns:m="http://schemas.openxmlformats.org/officeDocument/2006/math">
                    <m:r>
                      <a:rPr lang="en-US" altLang="ko-KR" b="0" i="1" smtClean="0">
                        <a:latin typeface="+mn-ea"/>
                        <a:cs typeface="Arial" panose="020B0604020202020204" pitchFamily="34" charset="0"/>
                      </a:rPr>
                      <m:t>𝜃</m:t>
                    </m:r>
                  </m:oMath>
                </a14:m>
                <a:r>
                  <a:rPr lang="ko-KR" altLang="en-US" dirty="0">
                    <a:latin typeface="+mn-ea"/>
                    <a:cs typeface="Arial" panose="020B0604020202020204" pitchFamily="34" charset="0"/>
                  </a:rPr>
                  <a:t>는 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</a:rPr>
                  <a:t>ELBO(Variational Lower Bound)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</a:rPr>
                  <a:t>을 최대화하여 </a:t>
                </a:r>
                <a14:m>
                  <m:oMath xmlns:m="http://schemas.openxmlformats.org/officeDocument/2006/math">
                    <m:r>
                      <a:rPr lang="en-US" altLang="ko-KR" b="0" i="1" smtClean="0">
                        <a:latin typeface="+mn-ea"/>
                        <a:cs typeface="Arial" panose="020B0604020202020204" pitchFamily="34" charset="0"/>
                      </a:rPr>
                      <m:t>𝑞</m:t>
                    </m:r>
                    <m:r>
                      <a:rPr lang="en-US" altLang="ko-KR" b="0" i="1" smtClean="0">
                        <a:latin typeface="+mn-ea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en-US" altLang="ko-KR" b="0" i="1" smtClean="0">
                            <a:latin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ko-KR" b="0" i="1" smtClean="0">
                            <a:latin typeface="+mn-ea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altLang="ko-KR" b="0" i="1" smtClean="0">
                            <a:latin typeface="+mn-ea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altLang="ko-KR" b="0" i="1" smtClean="0">
                        <a:latin typeface="+mn-ea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ko-KR" altLang="en-US" dirty="0">
                    <a:latin typeface="+mn-ea"/>
                    <a:cs typeface="Arial" panose="020B0604020202020204" pitchFamily="34" charset="0"/>
                  </a:rPr>
                  <a:t>에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</a:rPr>
                  <a:t> 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</a:rPr>
                  <a:t>맞추도록 학습</a:t>
                </a:r>
                <a:endParaRPr lang="en-US" altLang="ko-KR" dirty="0">
                  <a:latin typeface="+mn-ea"/>
                  <a:cs typeface="Arial" panose="020B060402020202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endParaRPr lang="en-US" altLang="ko-KR" dirty="0">
                  <a:latin typeface="+mn-ea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BA61229-7547-40D2-B8B0-EDBF59382F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79" y="1383943"/>
                <a:ext cx="11308971" cy="2947282"/>
              </a:xfrm>
              <a:prstGeom prst="rect">
                <a:avLst/>
              </a:prstGeom>
              <a:blipFill>
                <a:blip r:embed="rId3"/>
                <a:stretch>
                  <a:fillRect l="-59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그림 8">
            <a:extLst>
              <a:ext uri="{FF2B5EF4-FFF2-40B4-BE49-F238E27FC236}">
                <a16:creationId xmlns:a16="http://schemas.microsoft.com/office/drawing/2014/main" id="{F89FDF3E-45DE-9712-90A9-139E88F3AC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491" y="1914610"/>
            <a:ext cx="8341403" cy="863806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0E9EB11E-2CE3-4154-A9DF-9D614E82FB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6507" y="4010625"/>
            <a:ext cx="8285069" cy="572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271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Background (DDPM)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570258" y="6421531"/>
            <a:ext cx="2743200" cy="365125"/>
          </a:xfrm>
        </p:spPr>
        <p:txBody>
          <a:bodyPr/>
          <a:lstStyle/>
          <a:p>
            <a:fld id="{96F6E33C-608B-4FE7-86A1-D0D7EE07B18B}" type="slidenum">
              <a:rPr lang="ko-KR" altLang="en-US" smtClean="0"/>
              <a:t>6</a:t>
            </a:fld>
            <a:endParaRPr lang="ko-KR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BA61229-7547-40D2-B8B0-EDBF59382FFE}"/>
                  </a:ext>
                </a:extLst>
              </p:cNvPr>
              <p:cNvSpPr txBox="1"/>
              <p:nvPr/>
            </p:nvSpPr>
            <p:spPr>
              <a:xfrm>
                <a:off x="559179" y="1383943"/>
                <a:ext cx="11308971" cy="37782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r>
                  <a:rPr lang="en-US" altLang="ko-KR" dirty="0">
                    <a:latin typeface="+mn-ea"/>
                    <a:cs typeface="Arial" panose="020B0604020202020204" pitchFamily="34" charset="0"/>
                  </a:rPr>
                  <a:t>Forward process</a:t>
                </a: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endParaRPr lang="en-US" altLang="ko-KR" dirty="0">
                  <a:latin typeface="+mn-ea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altLang="ko-KR" dirty="0">
                  <a:latin typeface="+mn-ea"/>
                  <a:cs typeface="Arial" panose="020B060402020202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r>
                  <a:rPr lang="en-US" altLang="ko-KR" b="0" dirty="0">
                    <a:latin typeface="+mn-ea"/>
                    <a:cs typeface="Arial" panose="020B0604020202020204" pitchFamily="34" charset="0"/>
                  </a:rPr>
                  <a:t>Forward process </a:t>
                </a:r>
                <a:r>
                  <a:rPr lang="ko-KR" altLang="en-US" b="0" dirty="0">
                    <a:latin typeface="+mn-ea"/>
                    <a:cs typeface="Arial" panose="020B0604020202020204" pitchFamily="34" charset="0"/>
                  </a:rPr>
                  <a:t>수식에 따라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b="0" i="1" smtClean="0">
                            <a:latin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ko-KR" b="0" i="1" smtClean="0">
                            <a:latin typeface="+mn-ea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altLang="ko-KR" b="0" i="1" smtClean="0">
                            <a:latin typeface="+mn-ea"/>
                            <a:cs typeface="Arial" panose="020B0604020202020204" pitchFamily="34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ko-KR" altLang="en-US" dirty="0">
                    <a:latin typeface="+mn-ea"/>
                    <a:cs typeface="Arial" panose="020B0604020202020204" pitchFamily="34" charset="0"/>
                  </a:rPr>
                  <a:t>를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b="0" i="1" smtClean="0">
                            <a:latin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ko-KR" b="0" i="1" smtClean="0">
                            <a:latin typeface="+mn-ea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altLang="ko-KR" b="0" i="1" smtClean="0">
                            <a:latin typeface="+mn-ea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ko-KR" altLang="en-US" dirty="0">
                    <a:latin typeface="+mn-ea"/>
                    <a:cs typeface="Arial" panose="020B0604020202020204" pitchFamily="34" charset="0"/>
                  </a:rPr>
                  <a:t>와 노이즈 변수 </a:t>
                </a:r>
                <a14:m>
                  <m:oMath xmlns:m="http://schemas.openxmlformats.org/officeDocument/2006/math">
                    <m:r>
                      <a:rPr lang="en-US" altLang="ko-KR" b="0" i="1" smtClean="0">
                        <a:latin typeface="+mn-ea"/>
                        <a:cs typeface="Arial" panose="020B0604020202020204" pitchFamily="34" charset="0"/>
                      </a:rPr>
                      <m:t>𝜖</m:t>
                    </m:r>
                  </m:oMath>
                </a14:m>
                <a:r>
                  <a:rPr lang="ko-KR" altLang="en-US" dirty="0">
                    <a:latin typeface="+mn-ea"/>
                    <a:cs typeface="Arial" panose="020B0604020202020204" pitchFamily="34" charset="0"/>
                  </a:rPr>
                  <a:t>으로 표현할 수 있음</a:t>
                </a:r>
                <a:endParaRPr lang="en-US" altLang="ko-KR" dirty="0">
                  <a:latin typeface="+mn-ea"/>
                  <a:cs typeface="Arial" panose="020B060402020202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endParaRPr lang="en-US" altLang="ko-KR" dirty="0">
                  <a:latin typeface="+mn-ea"/>
                  <a:cs typeface="Arial" panose="020B060402020202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endParaRPr lang="en-US" altLang="ko-KR" dirty="0">
                  <a:latin typeface="+mn-ea"/>
                  <a:cs typeface="Arial" panose="020B060402020202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r>
                  <a:rPr lang="en-US" altLang="ko-KR" dirty="0">
                    <a:latin typeface="+mn-ea"/>
                    <a:cs typeface="Arial" panose="020B0604020202020204" pitchFamily="34" charset="0"/>
                  </a:rPr>
                  <a:t>Loss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</a:rPr>
                  <a:t>를 단순화하여 다음과 같은 </a:t>
                </a:r>
                <a:r>
                  <a:rPr lang="en-US" altLang="ko-KR" dirty="0">
                    <a:latin typeface="+mn-ea"/>
                    <a:cs typeface="Arial" panose="020B0604020202020204" pitchFamily="34" charset="0"/>
                  </a:rPr>
                  <a:t>DDPM Loss</a:t>
                </a:r>
                <a:r>
                  <a:rPr lang="ko-KR" altLang="en-US" dirty="0">
                    <a:latin typeface="+mn-ea"/>
                    <a:cs typeface="Arial" panose="020B0604020202020204" pitchFamily="34" charset="0"/>
                  </a:rPr>
                  <a:t>식 도출</a:t>
                </a:r>
                <a:endParaRPr lang="en-US" altLang="ko-KR" dirty="0">
                  <a:latin typeface="+mn-ea"/>
                  <a:cs typeface="Arial" panose="020B060402020202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endParaRPr lang="en-US" altLang="ko-KR" dirty="0">
                  <a:latin typeface="+mn-ea"/>
                  <a:cs typeface="Arial" panose="020B060402020202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Tx/>
                  <a:buChar char="-"/>
                </a:pPr>
                <a:endParaRPr lang="en-US" altLang="ko-KR" dirty="0">
                  <a:latin typeface="+mn-ea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BA61229-7547-40D2-B8B0-EDBF59382F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79" y="1383943"/>
                <a:ext cx="11308971" cy="3778278"/>
              </a:xfrm>
              <a:prstGeom prst="rect">
                <a:avLst/>
              </a:prstGeom>
              <a:blipFill>
                <a:blip r:embed="rId3"/>
                <a:stretch>
                  <a:fillRect l="-59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그림 10">
            <a:extLst>
              <a:ext uri="{FF2B5EF4-FFF2-40B4-BE49-F238E27FC236}">
                <a16:creationId xmlns:a16="http://schemas.microsoft.com/office/drawing/2014/main" id="{A534FC8C-E055-F1D5-01AC-34AEB20777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5825" y="1984042"/>
            <a:ext cx="6617659" cy="719767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8EB4AB68-C543-BE39-53A0-BD2CC6BDA5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825" y="3291521"/>
            <a:ext cx="4829175" cy="451992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97D325B2-022E-A4C0-3BA8-A2921EB34F3E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3495"/>
          <a:stretch/>
        </p:blipFill>
        <p:spPr>
          <a:xfrm>
            <a:off x="885825" y="4416568"/>
            <a:ext cx="6617659" cy="768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65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Background (DDPM)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570258" y="6421531"/>
            <a:ext cx="2743200" cy="365125"/>
          </a:xfrm>
        </p:spPr>
        <p:txBody>
          <a:bodyPr/>
          <a:lstStyle/>
          <a:p>
            <a:fld id="{96F6E33C-608B-4FE7-86A1-D0D7EE07B18B}" type="slidenum">
              <a:rPr lang="ko-KR" altLang="en-US" smtClean="0"/>
              <a:t>7</a:t>
            </a:fld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A61229-7547-40D2-B8B0-EDBF59382FFE}"/>
              </a:ext>
            </a:extLst>
          </p:cNvPr>
          <p:cNvSpPr txBox="1"/>
          <p:nvPr/>
        </p:nvSpPr>
        <p:spPr>
          <a:xfrm>
            <a:off x="559179" y="1383943"/>
            <a:ext cx="11308971" cy="4187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+mn-ea"/>
                <a:cs typeface="Arial" panose="020B0604020202020204" pitchFamily="34" charset="0"/>
              </a:rPr>
              <a:t>T</a:t>
            </a:r>
            <a:r>
              <a:rPr lang="ko-KR" altLang="en-US" sz="2000" dirty="0">
                <a:latin typeface="+mn-ea"/>
                <a:cs typeface="Arial" panose="020B0604020202020204" pitchFamily="34" charset="0"/>
              </a:rPr>
              <a:t>는 </a:t>
            </a:r>
            <a:r>
              <a:rPr lang="en-US" altLang="ko-KR" sz="2000" dirty="0">
                <a:latin typeface="+mn-ea"/>
                <a:cs typeface="Arial" panose="020B0604020202020204" pitchFamily="34" charset="0"/>
              </a:rPr>
              <a:t>DDPM</a:t>
            </a:r>
            <a:r>
              <a:rPr lang="ko-KR" altLang="en-US" sz="2000" dirty="0">
                <a:latin typeface="+mn-ea"/>
                <a:cs typeface="Arial" panose="020B0604020202020204" pitchFamily="34" charset="0"/>
              </a:rPr>
              <a:t>에서 중요한 </a:t>
            </a:r>
            <a:r>
              <a:rPr lang="en-US" altLang="ko-KR" sz="2000" dirty="0">
                <a:latin typeface="+mn-ea"/>
                <a:cs typeface="Arial" panose="020B0604020202020204" pitchFamily="34" charset="0"/>
              </a:rPr>
              <a:t>Hyperparameter</a:t>
            </a:r>
            <a:r>
              <a:rPr lang="ko-KR" altLang="en-US" sz="2000" dirty="0">
                <a:latin typeface="+mn-ea"/>
                <a:cs typeface="Arial" panose="020B0604020202020204" pitchFamily="34" charset="0"/>
              </a:rPr>
              <a:t>임</a:t>
            </a:r>
            <a:r>
              <a:rPr lang="en-US" altLang="ko-KR" sz="2000" dirty="0">
                <a:latin typeface="+mn-ea"/>
                <a:cs typeface="Arial" panose="020B0604020202020204" pitchFamily="34" charset="0"/>
              </a:rPr>
              <a:t>.</a:t>
            </a:r>
          </a:p>
          <a:p>
            <a:pPr lvl="1" algn="ctr">
              <a:lnSpc>
                <a:spcPct val="150000"/>
              </a:lnSpc>
            </a:pPr>
            <a:r>
              <a:rPr lang="en-US" altLang="ko-KR" sz="2000" dirty="0">
                <a:latin typeface="+mn-ea"/>
                <a:cs typeface="Arial" panose="020B0604020202020204" pitchFamily="34" charset="0"/>
              </a:rPr>
              <a:t>DDPM </a:t>
            </a:r>
            <a:r>
              <a:rPr lang="ko-KR" altLang="en-US" sz="2000" dirty="0">
                <a:latin typeface="+mn-ea"/>
                <a:cs typeface="Arial" panose="020B0604020202020204" pitchFamily="34" charset="0"/>
              </a:rPr>
              <a:t>논문에서는 이를 </a:t>
            </a:r>
            <a:r>
              <a:rPr lang="en-US" altLang="ko-KR" sz="2000" dirty="0">
                <a:latin typeface="+mn-ea"/>
                <a:cs typeface="Arial" panose="020B0604020202020204" pitchFamily="34" charset="0"/>
              </a:rPr>
              <a:t>T=1000</a:t>
            </a:r>
            <a:r>
              <a:rPr lang="ko-KR" altLang="en-US" sz="2000" dirty="0">
                <a:latin typeface="+mn-ea"/>
                <a:cs typeface="Arial" panose="020B0604020202020204" pitchFamily="34" charset="0"/>
              </a:rPr>
              <a:t>로 설정함</a:t>
            </a:r>
            <a:r>
              <a:rPr lang="en-US" altLang="ko-KR" sz="2000" dirty="0">
                <a:latin typeface="+mn-ea"/>
                <a:cs typeface="Arial" panose="020B0604020202020204" pitchFamily="34" charset="0"/>
              </a:rPr>
              <a:t>.</a:t>
            </a:r>
          </a:p>
          <a:p>
            <a:pPr lvl="1" algn="ctr">
              <a:lnSpc>
                <a:spcPct val="150000"/>
              </a:lnSpc>
            </a:pPr>
            <a:endParaRPr lang="en-US" altLang="ko-KR" sz="2000" dirty="0">
              <a:latin typeface="+mn-ea"/>
              <a:cs typeface="Arial" panose="020B0604020202020204" pitchFamily="34" charset="0"/>
            </a:endParaRPr>
          </a:p>
          <a:p>
            <a:pPr lvl="1" algn="ctr">
              <a:lnSpc>
                <a:spcPct val="150000"/>
              </a:lnSpc>
            </a:pPr>
            <a:r>
              <a:rPr lang="en-US" altLang="ko-KR" sz="2000" dirty="0">
                <a:latin typeface="+mn-ea"/>
                <a:cs typeface="Arial" panose="020B0604020202020204" pitchFamily="34" charset="0"/>
              </a:rPr>
              <a:t>T</a:t>
            </a:r>
            <a:r>
              <a:rPr lang="ko-KR" altLang="en-US" sz="2000" dirty="0">
                <a:latin typeface="+mn-ea"/>
                <a:cs typeface="Arial" panose="020B0604020202020204" pitchFamily="34" charset="0"/>
              </a:rPr>
              <a:t>가 커질 수록 </a:t>
            </a:r>
            <a:r>
              <a:rPr lang="en-US" altLang="ko-KR" sz="200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ko-KR" altLang="en-US" sz="200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좋은 품질의 이미지가 샘플링됨</a:t>
            </a:r>
            <a:endParaRPr lang="en-US" altLang="ko-KR" sz="2000" dirty="0"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 algn="ctr">
              <a:lnSpc>
                <a:spcPct val="150000"/>
              </a:lnSpc>
            </a:pPr>
            <a:endParaRPr lang="en-US" altLang="ko-KR" sz="2000" dirty="0"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 algn="ctr">
              <a:lnSpc>
                <a:spcPct val="150000"/>
              </a:lnSpc>
            </a:pPr>
            <a:r>
              <a:rPr lang="en-US" altLang="ko-KR" sz="2000" b="1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But,</a:t>
            </a:r>
          </a:p>
          <a:p>
            <a:pPr lvl="1" algn="ctr">
              <a:lnSpc>
                <a:spcPct val="150000"/>
              </a:lnSpc>
            </a:pPr>
            <a:endParaRPr lang="en-US" altLang="ko-KR" sz="2000" dirty="0"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 algn="ctr">
              <a:lnSpc>
                <a:spcPct val="150000"/>
              </a:lnSpc>
            </a:pPr>
            <a:r>
              <a:rPr lang="en-US" altLang="ko-KR" sz="200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T</a:t>
            </a:r>
            <a:r>
              <a:rPr lang="ko-KR" altLang="en-US" sz="200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는 </a:t>
            </a:r>
            <a:r>
              <a:rPr lang="en-US" altLang="ko-KR" sz="200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Timestep</a:t>
            </a:r>
            <a:r>
              <a:rPr lang="ko-KR" altLang="en-US" sz="200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으로</a:t>
            </a:r>
            <a:r>
              <a:rPr lang="en-US" altLang="ko-KR" sz="200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, T</a:t>
            </a:r>
            <a:r>
              <a:rPr lang="ko-KR" altLang="en-US" sz="200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만큼 병렬이 아니라 순차적으로 수행해야 하므로</a:t>
            </a:r>
            <a:endParaRPr lang="en-US" altLang="ko-KR" sz="2000" dirty="0"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 algn="ctr">
              <a:lnSpc>
                <a:spcPct val="150000"/>
              </a:lnSpc>
            </a:pPr>
            <a:r>
              <a:rPr lang="ko-KR" altLang="en-US" sz="200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다른 </a:t>
            </a:r>
            <a:r>
              <a:rPr lang="en-US" altLang="ko-KR" sz="200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Generative Model</a:t>
            </a:r>
            <a:r>
              <a:rPr lang="ko-KR" altLang="en-US" sz="2000" dirty="0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에 비해 </a:t>
            </a:r>
            <a:r>
              <a:rPr lang="ko-KR" altLang="en-US" sz="2000" b="1" dirty="0">
                <a:solidFill>
                  <a:srgbClr val="C00000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계산 시간이 오래 걸림</a:t>
            </a:r>
            <a:endParaRPr lang="en-US" altLang="ko-KR" sz="2000" b="1" dirty="0">
              <a:solidFill>
                <a:srgbClr val="C00000"/>
              </a:solidFill>
              <a:latin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151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8</a:t>
            </a:fld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A61229-7547-40D2-B8B0-EDBF59382FFE}"/>
              </a:ext>
            </a:extLst>
          </p:cNvPr>
          <p:cNvSpPr txBox="1"/>
          <p:nvPr/>
        </p:nvSpPr>
        <p:spPr>
          <a:xfrm>
            <a:off x="279589" y="2691747"/>
            <a:ext cx="11632821" cy="1474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3200" b="1" dirty="0">
                <a:latin typeface="+mn-ea"/>
              </a:rPr>
              <a:t>Variational Inference</a:t>
            </a:r>
          </a:p>
          <a:p>
            <a:pPr algn="ctr">
              <a:lnSpc>
                <a:spcPct val="150000"/>
              </a:lnSpc>
            </a:pPr>
            <a:r>
              <a:rPr lang="en-US" altLang="ko-KR" sz="3200" b="1" dirty="0">
                <a:latin typeface="+mn-ea"/>
              </a:rPr>
              <a:t>For Non-Markovian Forward Processes</a:t>
            </a:r>
            <a:endParaRPr lang="en-US" altLang="ko-KR" sz="32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99004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Non-Markovian Forward Processes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570258" y="6421531"/>
            <a:ext cx="2743200" cy="365125"/>
          </a:xfrm>
        </p:spPr>
        <p:txBody>
          <a:bodyPr/>
          <a:lstStyle/>
          <a:p>
            <a:fld id="{96F6E33C-608B-4FE7-86A1-D0D7EE07B18B}" type="slidenum">
              <a:rPr lang="ko-KR" altLang="en-US" smtClean="0"/>
              <a:t>9</a:t>
            </a:fld>
            <a:endParaRPr lang="ko-KR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BA61229-7547-40D2-B8B0-EDBF59382FFE}"/>
                  </a:ext>
                </a:extLst>
              </p:cNvPr>
              <p:cNvSpPr txBox="1"/>
              <p:nvPr/>
            </p:nvSpPr>
            <p:spPr>
              <a:xfrm>
                <a:off x="441514" y="2266556"/>
                <a:ext cx="11308971" cy="3264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 algn="ctr">
                  <a:lnSpc>
                    <a:spcPct val="150000"/>
                  </a:lnSpc>
                  <a:buFontTx/>
                  <a:buChar char="-"/>
                </a:pPr>
                <a:r>
                  <a:rPr lang="en-US" altLang="ko-KR" sz="2000" dirty="0">
                    <a:latin typeface="+mn-ea"/>
                    <a:cs typeface="Arial" panose="020B0604020202020204" pitchFamily="34" charset="0"/>
                  </a:rPr>
                  <a:t>DDPM</a:t>
                </a:r>
                <a:r>
                  <a:rPr lang="ko-KR" altLang="en-US" sz="2000" dirty="0">
                    <a:latin typeface="+mn-ea"/>
                    <a:cs typeface="Arial" panose="020B0604020202020204" pitchFamily="34" charset="0"/>
                  </a:rPr>
                  <a:t>에서 반복 횟수를 줄일 수 있도록 추론 과정을 다시 생각해봐야 함</a:t>
                </a:r>
                <a:endParaRPr lang="en-US" altLang="ko-KR" sz="2000" dirty="0">
                  <a:latin typeface="+mn-ea"/>
                  <a:cs typeface="Arial" panose="020B0604020202020204" pitchFamily="34" charset="0"/>
                </a:endParaRPr>
              </a:p>
              <a:p>
                <a:pPr algn="ctr">
                  <a:lnSpc>
                    <a:spcPct val="150000"/>
                  </a:lnSpc>
                </a:pPr>
                <a:endParaRPr lang="en-US" altLang="ko-KR" sz="2000" dirty="0">
                  <a:latin typeface="+mn-ea"/>
                  <a:cs typeface="Arial" panose="020B0604020202020204" pitchFamily="34" charset="0"/>
                </a:endParaRPr>
              </a:p>
              <a:p>
                <a:pPr marL="342900" indent="-342900" algn="ctr">
                  <a:lnSpc>
                    <a:spcPct val="150000"/>
                  </a:lnSpc>
                  <a:buFont typeface="Wingdings" panose="05000000000000000000" pitchFamily="2" charset="2"/>
                  <a:buChar char="è"/>
                </a:pPr>
                <a:r>
                  <a:rPr lang="ko-KR" altLang="en-US" sz="200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반복 횟수가 많은 것은 </a:t>
                </a:r>
                <a:r>
                  <a:rPr lang="en-US" altLang="ko-KR" sz="200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Markovian chain</a:t>
                </a:r>
                <a:r>
                  <a:rPr lang="ko-KR" altLang="en-US" sz="200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으로 인함</a:t>
                </a:r>
                <a:endParaRPr lang="en-US" altLang="ko-KR" sz="2000" dirty="0">
                  <a:latin typeface="+mn-ea"/>
                  <a:cs typeface="Arial" panose="020B0604020202020204" pitchFamily="34" charset="0"/>
                  <a:sym typeface="Wingdings" panose="05000000000000000000" pitchFamily="2" charset="2"/>
                </a:endParaRPr>
              </a:p>
              <a:p>
                <a:pPr marL="342900" indent="-342900" algn="ctr">
                  <a:lnSpc>
                    <a:spcPct val="150000"/>
                  </a:lnSpc>
                  <a:buFont typeface="Wingdings" panose="05000000000000000000" pitchFamily="2" charset="2"/>
                  <a:buChar char="è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en-US" altLang="ko-KR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Wingdings" panose="05000000000000000000" pitchFamily="2" charset="2"/>
                          </a:rPr>
                          <m:t>𝑥</m:t>
                        </m:r>
                      </m:e>
                      <m:sub>
                        <m:r>
                          <a:rPr lang="en-US" altLang="ko-KR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Wingdings" panose="05000000000000000000" pitchFamily="2" charset="2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ko-KR" altLang="en-US" sz="200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는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en-US" altLang="ko-KR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Wingdings" panose="05000000000000000000" pitchFamily="2" charset="2"/>
                          </a:rPr>
                          <m:t>𝑥</m:t>
                        </m:r>
                      </m:e>
                      <m:sub>
                        <m:r>
                          <a:rPr lang="en-US" altLang="ko-KR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Wingdings" panose="05000000000000000000" pitchFamily="2" charset="2"/>
                          </a:rPr>
                          <m:t>𝑡</m:t>
                        </m:r>
                        <m:r>
                          <a:rPr lang="en-US" altLang="ko-KR" sz="2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Wingdings" panose="05000000000000000000" pitchFamily="2" charset="2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ko-KR" altLang="en-US" sz="200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만 의존하기 때문에 샘플링 시 </a:t>
                </a:r>
                <a:r>
                  <a:rPr lang="en-US" altLang="ko-KR" sz="200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Forward Process</a:t>
                </a:r>
                <a:r>
                  <a:rPr lang="ko-KR" altLang="en-US" sz="200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만큼의 모든 </a:t>
                </a:r>
                <a:r>
                  <a:rPr lang="en-US" altLang="ko-KR" sz="200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step</a:t>
                </a:r>
                <a:r>
                  <a:rPr lang="ko-KR" altLang="en-US" sz="200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을 거쳐야 함</a:t>
                </a:r>
                <a:endParaRPr lang="en-US" altLang="ko-KR" sz="2000" dirty="0">
                  <a:latin typeface="+mn-ea"/>
                  <a:cs typeface="Arial" panose="020B0604020202020204" pitchFamily="34" charset="0"/>
                  <a:sym typeface="Wingdings" panose="05000000000000000000" pitchFamily="2" charset="2"/>
                </a:endParaRPr>
              </a:p>
              <a:p>
                <a:pPr marL="342900" indent="-342900" algn="ctr">
                  <a:lnSpc>
                    <a:spcPct val="150000"/>
                  </a:lnSpc>
                  <a:buFont typeface="Wingdings" panose="05000000000000000000" pitchFamily="2" charset="2"/>
                  <a:buChar char="è"/>
                </a:pPr>
                <a:endParaRPr lang="en-US" altLang="ko-KR" sz="2000" dirty="0">
                  <a:latin typeface="+mn-ea"/>
                  <a:cs typeface="Arial" panose="020B0604020202020204" pitchFamily="34" charset="0"/>
                </a:endParaRPr>
              </a:p>
              <a:p>
                <a:pPr marL="285750" indent="-285750" algn="ctr">
                  <a:lnSpc>
                    <a:spcPct val="150000"/>
                  </a:lnSpc>
                  <a:buFont typeface="Wingdings" panose="05000000000000000000" pitchFamily="2" charset="2"/>
                  <a:buChar char="è"/>
                </a:pPr>
                <a:r>
                  <a:rPr lang="en-US" altLang="ko-KR" sz="200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distribution</a:t>
                </a:r>
                <a:r>
                  <a:rPr lang="ko-KR" altLang="en-US" sz="200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을 다르게 구성하여 </a:t>
                </a:r>
                <a:r>
                  <a:rPr lang="en-US" altLang="ko-KR" sz="2000" b="1" dirty="0">
                    <a:solidFill>
                      <a:srgbClr val="C00000"/>
                    </a:solidFill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non-Markovian</a:t>
                </a:r>
                <a:r>
                  <a:rPr lang="ko-KR" altLang="en-US" sz="2000" dirty="0">
                    <a:latin typeface="+mn-ea"/>
                    <a:cs typeface="Arial" panose="020B0604020202020204" pitchFamily="34" charset="0"/>
                    <a:sym typeface="Wingdings" panose="05000000000000000000" pitchFamily="2" charset="2"/>
                  </a:rPr>
                  <a:t>으로 바꿔보자</a:t>
                </a:r>
                <a:endParaRPr lang="en-US" altLang="ko-KR" sz="2000" dirty="0">
                  <a:latin typeface="+mn-ea"/>
                  <a:cs typeface="Arial" panose="020B0604020202020204" pitchFamily="34" charset="0"/>
                  <a:sym typeface="Wingdings" panose="05000000000000000000" pitchFamily="2" charset="2"/>
                </a:endParaRPr>
              </a:p>
              <a:p>
                <a:pPr marL="285750" indent="-285750" algn="ctr">
                  <a:lnSpc>
                    <a:spcPct val="150000"/>
                  </a:lnSpc>
                  <a:buFont typeface="Wingdings" panose="05000000000000000000" pitchFamily="2" charset="2"/>
                  <a:buChar char="è"/>
                </a:pPr>
                <a:endParaRPr lang="en-US" altLang="ko-KR" sz="2000" dirty="0">
                  <a:latin typeface="+mn-ea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BA61229-7547-40D2-B8B0-EDBF59382F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514" y="2266556"/>
                <a:ext cx="11308971" cy="32644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2368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테마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16147</TotalTime>
  <Words>746</Words>
  <Application>Microsoft Office PowerPoint</Application>
  <PresentationFormat>와이드스크린</PresentationFormat>
  <Paragraphs>164</Paragraphs>
  <Slides>15</Slides>
  <Notes>15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2" baseType="lpstr">
      <vt:lpstr>맑은 고딕</vt:lpstr>
      <vt:lpstr>Arial</vt:lpstr>
      <vt:lpstr>Calibri</vt:lpstr>
      <vt:lpstr>Cambria Math</vt:lpstr>
      <vt:lpstr>Wingdings</vt:lpstr>
      <vt:lpstr>Wingdings 2</vt:lpstr>
      <vt:lpstr>Office 테마</vt:lpstr>
      <vt:lpstr>Denoising Diffusion Implicit Models</vt:lpstr>
      <vt:lpstr>목차</vt:lpstr>
      <vt:lpstr>Introduction</vt:lpstr>
      <vt:lpstr>Introduction</vt:lpstr>
      <vt:lpstr>Background (DDPM)</vt:lpstr>
      <vt:lpstr>Background (DDPM)</vt:lpstr>
      <vt:lpstr>Background (DDPM)</vt:lpstr>
      <vt:lpstr>PowerPoint 프레젠테이션</vt:lpstr>
      <vt:lpstr>Non-Markovian Forward Processes</vt:lpstr>
      <vt:lpstr>Non-Markovian Forward Processes</vt:lpstr>
      <vt:lpstr>Non-Markovian Forward Processes</vt:lpstr>
      <vt:lpstr>Sampling From Generalized Generative Processes</vt:lpstr>
      <vt:lpstr>Sampling From Generalized Generative Processes</vt:lpstr>
      <vt:lpstr>Experiments (FID Score)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Ratio 측정 자동화 솔루션</dc:title>
  <dc:creator>Blee</dc:creator>
  <cp:lastModifiedBy>KIM JEONG HYO</cp:lastModifiedBy>
  <cp:revision>303</cp:revision>
  <dcterms:created xsi:type="dcterms:W3CDTF">2020-01-31T06:40:47Z</dcterms:created>
  <dcterms:modified xsi:type="dcterms:W3CDTF">2023-02-01T17:41:04Z</dcterms:modified>
</cp:coreProperties>
</file>