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2"/>
  </p:notesMasterIdLst>
  <p:sldIdLst>
    <p:sldId id="258" r:id="rId2"/>
    <p:sldId id="365" r:id="rId3"/>
    <p:sldId id="382" r:id="rId4"/>
    <p:sldId id="407" r:id="rId5"/>
    <p:sldId id="381" r:id="rId6"/>
    <p:sldId id="383" r:id="rId7"/>
    <p:sldId id="384" r:id="rId8"/>
    <p:sldId id="386" r:id="rId9"/>
    <p:sldId id="385" r:id="rId10"/>
    <p:sldId id="387" r:id="rId11"/>
    <p:sldId id="388" r:id="rId12"/>
    <p:sldId id="389" r:id="rId13"/>
    <p:sldId id="390" r:id="rId14"/>
    <p:sldId id="392" r:id="rId15"/>
    <p:sldId id="391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8" r:id="rId29"/>
    <p:sldId id="405" r:id="rId30"/>
    <p:sldId id="40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제목 없는 구역" id="{E266661B-B5D9-4969-941A-38895954B425}">
          <p14:sldIdLst>
            <p14:sldId id="258"/>
            <p14:sldId id="365"/>
            <p14:sldId id="382"/>
            <p14:sldId id="407"/>
            <p14:sldId id="381"/>
            <p14:sldId id="383"/>
            <p14:sldId id="384"/>
            <p14:sldId id="386"/>
            <p14:sldId id="385"/>
            <p14:sldId id="387"/>
            <p14:sldId id="388"/>
            <p14:sldId id="389"/>
            <p14:sldId id="390"/>
            <p14:sldId id="392"/>
            <p14:sldId id="391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8"/>
            <p14:sldId id="405"/>
            <p14:sldId id="4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문 기렴" initials="문기" lastIdx="1" clrIdx="0">
    <p:extLst>
      <p:ext uri="{19B8F6BF-5375-455C-9EA6-DF929625EA0E}">
        <p15:presenceInfo xmlns:p15="http://schemas.microsoft.com/office/powerpoint/2012/main" userId="0a84f5e582197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1A6375-9A24-4C7E-B879-B2D9F4BA2E39}" v="4611" dt="2023-03-27T07:20:22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64570" autoAdjust="0"/>
  </p:normalViewPr>
  <p:slideViewPr>
    <p:cSldViewPr snapToGrid="0">
      <p:cViewPr varScale="1">
        <p:scale>
          <a:sx n="104" d="100"/>
          <a:sy n="104" d="100"/>
        </p:scale>
        <p:origin x="46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JEONG HYO" userId="d999bd0ffda0c3cb" providerId="LiveId" clId="{C5BFAD23-5213-4E71-BD94-CCCDF9ED1709}"/>
    <pc:docChg chg="modSld">
      <pc:chgData name="KIM JEONG HYO" userId="d999bd0ffda0c3cb" providerId="LiveId" clId="{C5BFAD23-5213-4E71-BD94-CCCDF9ED1709}" dt="2023-01-05T09:10:32.551" v="10" actId="20577"/>
      <pc:docMkLst>
        <pc:docMk/>
      </pc:docMkLst>
      <pc:sldChg chg="modNotesTx">
        <pc:chgData name="KIM JEONG HYO" userId="d999bd0ffda0c3cb" providerId="LiveId" clId="{C5BFAD23-5213-4E71-BD94-CCCDF9ED1709}" dt="2023-01-05T09:10:19.124" v="3" actId="20577"/>
        <pc:sldMkLst>
          <pc:docMk/>
          <pc:sldMk cId="3355816078" sldId="290"/>
        </pc:sldMkLst>
      </pc:sldChg>
      <pc:sldChg chg="modNotesTx">
        <pc:chgData name="KIM JEONG HYO" userId="d999bd0ffda0c3cb" providerId="LiveId" clId="{C5BFAD23-5213-4E71-BD94-CCCDF9ED1709}" dt="2023-01-05T09:10:14.121" v="0" actId="20577"/>
        <pc:sldMkLst>
          <pc:docMk/>
          <pc:sldMk cId="108839210" sldId="363"/>
        </pc:sldMkLst>
      </pc:sldChg>
      <pc:sldChg chg="modNotesTx">
        <pc:chgData name="KIM JEONG HYO" userId="d999bd0ffda0c3cb" providerId="LiveId" clId="{C5BFAD23-5213-4E71-BD94-CCCDF9ED1709}" dt="2023-01-05T09:10:25.486" v="6" actId="20577"/>
        <pc:sldMkLst>
          <pc:docMk/>
          <pc:sldMk cId="4152567612" sldId="366"/>
        </pc:sldMkLst>
      </pc:sldChg>
      <pc:sldChg chg="modNotesTx">
        <pc:chgData name="KIM JEONG HYO" userId="d999bd0ffda0c3cb" providerId="LiveId" clId="{C5BFAD23-5213-4E71-BD94-CCCDF9ED1709}" dt="2023-01-05T09:10:30.636" v="8" actId="20577"/>
        <pc:sldMkLst>
          <pc:docMk/>
          <pc:sldMk cId="3664590508" sldId="368"/>
        </pc:sldMkLst>
      </pc:sldChg>
      <pc:sldChg chg="modNotesTx">
        <pc:chgData name="KIM JEONG HYO" userId="d999bd0ffda0c3cb" providerId="LiveId" clId="{C5BFAD23-5213-4E71-BD94-CCCDF9ED1709}" dt="2023-01-05T09:10:15.054" v="1" actId="20577"/>
        <pc:sldMkLst>
          <pc:docMk/>
          <pc:sldMk cId="2408189521" sldId="371"/>
        </pc:sldMkLst>
      </pc:sldChg>
      <pc:sldChg chg="modNotesTx">
        <pc:chgData name="KIM JEONG HYO" userId="d999bd0ffda0c3cb" providerId="LiveId" clId="{C5BFAD23-5213-4E71-BD94-CCCDF9ED1709}" dt="2023-01-05T09:10:20.209" v="4" actId="20577"/>
        <pc:sldMkLst>
          <pc:docMk/>
          <pc:sldMk cId="3553823375" sldId="372"/>
        </pc:sldMkLst>
      </pc:sldChg>
      <pc:sldChg chg="modNotesTx">
        <pc:chgData name="KIM JEONG HYO" userId="d999bd0ffda0c3cb" providerId="LiveId" clId="{C5BFAD23-5213-4E71-BD94-CCCDF9ED1709}" dt="2023-01-05T09:10:17.020" v="2" actId="20577"/>
        <pc:sldMkLst>
          <pc:docMk/>
          <pc:sldMk cId="2394892564" sldId="373"/>
        </pc:sldMkLst>
      </pc:sldChg>
      <pc:sldChg chg="modNotesTx">
        <pc:chgData name="KIM JEONG HYO" userId="d999bd0ffda0c3cb" providerId="LiveId" clId="{C5BFAD23-5213-4E71-BD94-CCCDF9ED1709}" dt="2023-01-05T09:10:22.148" v="5" actId="20577"/>
        <pc:sldMkLst>
          <pc:docMk/>
          <pc:sldMk cId="3203527482" sldId="374"/>
        </pc:sldMkLst>
      </pc:sldChg>
      <pc:sldChg chg="modNotesTx">
        <pc:chgData name="KIM JEONG HYO" userId="d999bd0ffda0c3cb" providerId="LiveId" clId="{C5BFAD23-5213-4E71-BD94-CCCDF9ED1709}" dt="2023-01-05T09:10:26.587" v="7" actId="20577"/>
        <pc:sldMkLst>
          <pc:docMk/>
          <pc:sldMk cId="3784480640" sldId="377"/>
        </pc:sldMkLst>
      </pc:sldChg>
      <pc:sldChg chg="modNotesTx">
        <pc:chgData name="KIM JEONG HYO" userId="d999bd0ffda0c3cb" providerId="LiveId" clId="{C5BFAD23-5213-4E71-BD94-CCCDF9ED1709}" dt="2023-01-05T09:10:31.603" v="9" actId="20577"/>
        <pc:sldMkLst>
          <pc:docMk/>
          <pc:sldMk cId="2191282265" sldId="379"/>
        </pc:sldMkLst>
      </pc:sldChg>
      <pc:sldChg chg="modNotesTx">
        <pc:chgData name="KIM JEONG HYO" userId="d999bd0ffda0c3cb" providerId="LiveId" clId="{C5BFAD23-5213-4E71-BD94-CCCDF9ED1709}" dt="2023-01-05T09:10:32.551" v="10" actId="20577"/>
        <pc:sldMkLst>
          <pc:docMk/>
          <pc:sldMk cId="3701819321" sldId="380"/>
        </pc:sldMkLst>
      </pc:sldChg>
    </pc:docChg>
  </pc:docChgLst>
  <pc:docChgLst>
    <pc:chgData name="KIM JEONG HYO" userId="d999bd0ffda0c3cb" providerId="LiveId" clId="{DA1A6375-9A24-4C7E-B879-B2D9F4BA2E39}"/>
    <pc:docChg chg="undo redo custSel addSld delSld modSld sldOrd modSection">
      <pc:chgData name="KIM JEONG HYO" userId="d999bd0ffda0c3cb" providerId="LiveId" clId="{DA1A6375-9A24-4C7E-B879-B2D9F4BA2E39}" dt="2023-03-27T07:21:26.260" v="26859" actId="2711"/>
      <pc:docMkLst>
        <pc:docMk/>
      </pc:docMkLst>
      <pc:sldChg chg="addSp delSp modSp mod">
        <pc:chgData name="KIM JEONG HYO" userId="d999bd0ffda0c3cb" providerId="LiveId" clId="{DA1A6375-9A24-4C7E-B879-B2D9F4BA2E39}" dt="2023-03-19T10:26:27.836" v="28"/>
        <pc:sldMkLst>
          <pc:docMk/>
          <pc:sldMk cId="2980484718" sldId="258"/>
        </pc:sldMkLst>
        <pc:spChg chg="mod">
          <ac:chgData name="KIM JEONG HYO" userId="d999bd0ffda0c3cb" providerId="LiveId" clId="{DA1A6375-9A24-4C7E-B879-B2D9F4BA2E39}" dt="2023-03-19T10:26:27.836" v="28"/>
          <ac:spMkLst>
            <pc:docMk/>
            <pc:sldMk cId="2980484718" sldId="258"/>
            <ac:spMk id="2" creationId="{00000000-0000-0000-0000-000000000000}"/>
          </ac:spMkLst>
        </pc:spChg>
        <pc:spChg chg="mod">
          <ac:chgData name="KIM JEONG HYO" userId="d999bd0ffda0c3cb" providerId="LiveId" clId="{DA1A6375-9A24-4C7E-B879-B2D9F4BA2E39}" dt="2023-03-19T10:24:09.987" v="23" actId="20577"/>
          <ac:spMkLst>
            <pc:docMk/>
            <pc:sldMk cId="2980484718" sldId="258"/>
            <ac:spMk id="3" creationId="{00000000-0000-0000-0000-000000000000}"/>
          </ac:spMkLst>
        </pc:spChg>
        <pc:graphicFrameChg chg="add del mod">
          <ac:chgData name="KIM JEONG HYO" userId="d999bd0ffda0c3cb" providerId="LiveId" clId="{DA1A6375-9A24-4C7E-B879-B2D9F4BA2E39}" dt="2023-03-19T10:23:46.267" v="1"/>
          <ac:graphicFrameMkLst>
            <pc:docMk/>
            <pc:sldMk cId="2980484718" sldId="258"/>
            <ac:graphicFrameMk id="5" creationId="{24B42A26-AA77-8885-1A1C-61C8DCBBC6C1}"/>
          </ac:graphicFrameMkLst>
        </pc:graphicFrameChg>
      </pc:sldChg>
      <pc:sldChg chg="del">
        <pc:chgData name="KIM JEONG HYO" userId="d999bd0ffda0c3cb" providerId="LiveId" clId="{DA1A6375-9A24-4C7E-B879-B2D9F4BA2E39}" dt="2023-03-19T12:45:16.049" v="5253" actId="47"/>
        <pc:sldMkLst>
          <pc:docMk/>
          <pc:sldMk cId="3355816078" sldId="290"/>
        </pc:sldMkLst>
      </pc:sldChg>
      <pc:sldChg chg="del">
        <pc:chgData name="KIM JEONG HYO" userId="d999bd0ffda0c3cb" providerId="LiveId" clId="{DA1A6375-9A24-4C7E-B879-B2D9F4BA2E39}" dt="2023-03-19T12:45:14.193" v="5246" actId="47"/>
        <pc:sldMkLst>
          <pc:docMk/>
          <pc:sldMk cId="1539247049" sldId="338"/>
        </pc:sldMkLst>
      </pc:sldChg>
      <pc:sldChg chg="del">
        <pc:chgData name="KIM JEONG HYO" userId="d999bd0ffda0c3cb" providerId="LiveId" clId="{DA1A6375-9A24-4C7E-B879-B2D9F4BA2E39}" dt="2023-03-19T12:45:15.257" v="5249" actId="47"/>
        <pc:sldMkLst>
          <pc:docMk/>
          <pc:sldMk cId="397695067" sldId="361"/>
        </pc:sldMkLst>
      </pc:sldChg>
      <pc:sldChg chg="delSp modSp del mod">
        <pc:chgData name="KIM JEONG HYO" userId="d999bd0ffda0c3cb" providerId="LiveId" clId="{DA1A6375-9A24-4C7E-B879-B2D9F4BA2E39}" dt="2023-03-19T21:11:04.858" v="16561" actId="47"/>
        <pc:sldMkLst>
          <pc:docMk/>
          <pc:sldMk cId="1106502169" sldId="362"/>
        </pc:sldMkLst>
        <pc:spChg chg="mod">
          <ac:chgData name="KIM JEONG HYO" userId="d999bd0ffda0c3cb" providerId="LiveId" clId="{DA1A6375-9A24-4C7E-B879-B2D9F4BA2E39}" dt="2023-03-19T10:28:39.699" v="340" actId="20577"/>
          <ac:spMkLst>
            <pc:docMk/>
            <pc:sldMk cId="1106502169" sldId="362"/>
            <ac:spMk id="2" creationId="{00000000-0000-0000-0000-000000000000}"/>
          </ac:spMkLst>
        </pc:spChg>
        <pc:spChg chg="mod">
          <ac:chgData name="KIM JEONG HYO" userId="d999bd0ffda0c3cb" providerId="LiveId" clId="{DA1A6375-9A24-4C7E-B879-B2D9F4BA2E39}" dt="2023-03-19T10:40:09.399" v="883"/>
          <ac:spMkLst>
            <pc:docMk/>
            <pc:sldMk cId="1106502169" sldId="362"/>
            <ac:spMk id="8" creationId="{4BA61229-7547-40D2-B8B0-EDBF59382FFE}"/>
          </ac:spMkLst>
        </pc:spChg>
        <pc:picChg chg="del">
          <ac:chgData name="KIM JEONG HYO" userId="d999bd0ffda0c3cb" providerId="LiveId" clId="{DA1A6375-9A24-4C7E-B879-B2D9F4BA2E39}" dt="2023-03-19T10:34:48.945" v="505" actId="478"/>
          <ac:picMkLst>
            <pc:docMk/>
            <pc:sldMk cId="1106502169" sldId="362"/>
            <ac:picMk id="2052" creationId="{10631A7E-7166-9916-F94E-220A4BE5F67C}"/>
          </ac:picMkLst>
        </pc:picChg>
      </pc:sldChg>
      <pc:sldChg chg="del">
        <pc:chgData name="KIM JEONG HYO" userId="d999bd0ffda0c3cb" providerId="LiveId" clId="{DA1A6375-9A24-4C7E-B879-B2D9F4BA2E39}" dt="2023-03-19T12:45:17.532" v="5256" actId="47"/>
        <pc:sldMkLst>
          <pc:docMk/>
          <pc:sldMk cId="108839210" sldId="363"/>
        </pc:sldMkLst>
      </pc:sldChg>
      <pc:sldChg chg="modSp mod">
        <pc:chgData name="KIM JEONG HYO" userId="d999bd0ffda0c3cb" providerId="LiveId" clId="{DA1A6375-9A24-4C7E-B879-B2D9F4BA2E39}" dt="2023-03-20T04:29:41.911" v="23928" actId="20577"/>
        <pc:sldMkLst>
          <pc:docMk/>
          <pc:sldMk cId="384428961" sldId="365"/>
        </pc:sldMkLst>
        <pc:spChg chg="mod">
          <ac:chgData name="KIM JEONG HYO" userId="d999bd0ffda0c3cb" providerId="LiveId" clId="{DA1A6375-9A24-4C7E-B879-B2D9F4BA2E39}" dt="2023-03-20T04:29:41.911" v="23928" actId="20577"/>
          <ac:spMkLst>
            <pc:docMk/>
            <pc:sldMk cId="384428961" sldId="365"/>
            <ac:spMk id="8" creationId="{4BA61229-7547-40D2-B8B0-EDBF59382FFE}"/>
          </ac:spMkLst>
        </pc:spChg>
      </pc:sldChg>
      <pc:sldChg chg="del">
        <pc:chgData name="KIM JEONG HYO" userId="d999bd0ffda0c3cb" providerId="LiveId" clId="{DA1A6375-9A24-4C7E-B879-B2D9F4BA2E39}" dt="2023-03-19T12:45:14.479" v="5248" actId="47"/>
        <pc:sldMkLst>
          <pc:docMk/>
          <pc:sldMk cId="4152567612" sldId="366"/>
        </pc:sldMkLst>
      </pc:sldChg>
      <pc:sldChg chg="del">
        <pc:chgData name="KIM JEONG HYO" userId="d999bd0ffda0c3cb" providerId="LiveId" clId="{DA1A6375-9A24-4C7E-B879-B2D9F4BA2E39}" dt="2023-03-19T12:45:14.111" v="5245" actId="47"/>
        <pc:sldMkLst>
          <pc:docMk/>
          <pc:sldMk cId="1075899796" sldId="367"/>
        </pc:sldMkLst>
      </pc:sldChg>
      <pc:sldChg chg="del">
        <pc:chgData name="KIM JEONG HYO" userId="d999bd0ffda0c3cb" providerId="LiveId" clId="{DA1A6375-9A24-4C7E-B879-B2D9F4BA2E39}" dt="2023-03-19T12:45:13.957" v="5244" actId="47"/>
        <pc:sldMkLst>
          <pc:docMk/>
          <pc:sldMk cId="3664590508" sldId="368"/>
        </pc:sldMkLst>
      </pc:sldChg>
      <pc:sldChg chg="del">
        <pc:chgData name="KIM JEONG HYO" userId="d999bd0ffda0c3cb" providerId="LiveId" clId="{DA1A6375-9A24-4C7E-B879-B2D9F4BA2E39}" dt="2023-03-19T12:45:12.607" v="5240" actId="47"/>
        <pc:sldMkLst>
          <pc:docMk/>
          <pc:sldMk cId="1129318426" sldId="369"/>
        </pc:sldMkLst>
      </pc:sldChg>
      <pc:sldChg chg="del">
        <pc:chgData name="KIM JEONG HYO" userId="d999bd0ffda0c3cb" providerId="LiveId" clId="{DA1A6375-9A24-4C7E-B879-B2D9F4BA2E39}" dt="2023-03-19T12:45:15.549" v="5250" actId="47"/>
        <pc:sldMkLst>
          <pc:docMk/>
          <pc:sldMk cId="3295989212" sldId="370"/>
        </pc:sldMkLst>
      </pc:sldChg>
      <pc:sldChg chg="del">
        <pc:chgData name="KIM JEONG HYO" userId="d999bd0ffda0c3cb" providerId="LiveId" clId="{DA1A6375-9A24-4C7E-B879-B2D9F4BA2E39}" dt="2023-03-19T12:45:16.974" v="5255" actId="47"/>
        <pc:sldMkLst>
          <pc:docMk/>
          <pc:sldMk cId="2408189521" sldId="371"/>
        </pc:sldMkLst>
      </pc:sldChg>
      <pc:sldChg chg="del">
        <pc:chgData name="KIM JEONG HYO" userId="d999bd0ffda0c3cb" providerId="LiveId" clId="{DA1A6375-9A24-4C7E-B879-B2D9F4BA2E39}" dt="2023-03-19T12:45:15.889" v="5252" actId="47"/>
        <pc:sldMkLst>
          <pc:docMk/>
          <pc:sldMk cId="3553823375" sldId="372"/>
        </pc:sldMkLst>
      </pc:sldChg>
      <pc:sldChg chg="del">
        <pc:chgData name="KIM JEONG HYO" userId="d999bd0ffda0c3cb" providerId="LiveId" clId="{DA1A6375-9A24-4C7E-B879-B2D9F4BA2E39}" dt="2023-03-19T12:45:16.795" v="5254" actId="47"/>
        <pc:sldMkLst>
          <pc:docMk/>
          <pc:sldMk cId="2394892564" sldId="373"/>
        </pc:sldMkLst>
      </pc:sldChg>
      <pc:sldChg chg="del">
        <pc:chgData name="KIM JEONG HYO" userId="d999bd0ffda0c3cb" providerId="LiveId" clId="{DA1A6375-9A24-4C7E-B879-B2D9F4BA2E39}" dt="2023-03-19T12:45:15.774" v="5251" actId="47"/>
        <pc:sldMkLst>
          <pc:docMk/>
          <pc:sldMk cId="3203527482" sldId="374"/>
        </pc:sldMkLst>
      </pc:sldChg>
      <pc:sldChg chg="del">
        <pc:chgData name="KIM JEONG HYO" userId="d999bd0ffda0c3cb" providerId="LiveId" clId="{DA1A6375-9A24-4C7E-B879-B2D9F4BA2E39}" dt="2023-03-19T12:45:12.889" v="5241" actId="47"/>
        <pc:sldMkLst>
          <pc:docMk/>
          <pc:sldMk cId="3892316076" sldId="375"/>
        </pc:sldMkLst>
      </pc:sldChg>
      <pc:sldChg chg="del">
        <pc:chgData name="KIM JEONG HYO" userId="d999bd0ffda0c3cb" providerId="LiveId" clId="{DA1A6375-9A24-4C7E-B879-B2D9F4BA2E39}" dt="2023-03-19T12:45:12.211" v="5239" actId="47"/>
        <pc:sldMkLst>
          <pc:docMk/>
          <pc:sldMk cId="2043864588" sldId="376"/>
        </pc:sldMkLst>
      </pc:sldChg>
      <pc:sldChg chg="del">
        <pc:chgData name="KIM JEONG HYO" userId="d999bd0ffda0c3cb" providerId="LiveId" clId="{DA1A6375-9A24-4C7E-B879-B2D9F4BA2E39}" dt="2023-03-19T12:45:14.264" v="5247" actId="47"/>
        <pc:sldMkLst>
          <pc:docMk/>
          <pc:sldMk cId="3784480640" sldId="377"/>
        </pc:sldMkLst>
      </pc:sldChg>
      <pc:sldChg chg="del">
        <pc:chgData name="KIM JEONG HYO" userId="d999bd0ffda0c3cb" providerId="LiveId" clId="{DA1A6375-9A24-4C7E-B879-B2D9F4BA2E39}" dt="2023-03-19T12:45:11.761" v="5238" actId="47"/>
        <pc:sldMkLst>
          <pc:docMk/>
          <pc:sldMk cId="2528959107" sldId="378"/>
        </pc:sldMkLst>
      </pc:sldChg>
      <pc:sldChg chg="del">
        <pc:chgData name="KIM JEONG HYO" userId="d999bd0ffda0c3cb" providerId="LiveId" clId="{DA1A6375-9A24-4C7E-B879-B2D9F4BA2E39}" dt="2023-03-19T12:45:13.568" v="5243" actId="47"/>
        <pc:sldMkLst>
          <pc:docMk/>
          <pc:sldMk cId="2191282265" sldId="379"/>
        </pc:sldMkLst>
      </pc:sldChg>
      <pc:sldChg chg="del">
        <pc:chgData name="KIM JEONG HYO" userId="d999bd0ffda0c3cb" providerId="LiveId" clId="{DA1A6375-9A24-4C7E-B879-B2D9F4BA2E39}" dt="2023-03-19T12:45:13.231" v="5242" actId="47"/>
        <pc:sldMkLst>
          <pc:docMk/>
          <pc:sldMk cId="3701819321" sldId="380"/>
        </pc:sldMkLst>
      </pc:sldChg>
      <pc:sldChg chg="addSp delSp modSp add mod modNotesTx">
        <pc:chgData name="KIM JEONG HYO" userId="d999bd0ffda0c3cb" providerId="LiveId" clId="{DA1A6375-9A24-4C7E-B879-B2D9F4BA2E39}" dt="2023-03-20T06:52:14.462" v="25971"/>
        <pc:sldMkLst>
          <pc:docMk/>
          <pc:sldMk cId="2073491820" sldId="381"/>
        </pc:sldMkLst>
        <pc:spChg chg="add mod">
          <ac:chgData name="KIM JEONG HYO" userId="d999bd0ffda0c3cb" providerId="LiveId" clId="{DA1A6375-9A24-4C7E-B879-B2D9F4BA2E39}" dt="2023-03-19T11:59:09.582" v="4695" actId="404"/>
          <ac:spMkLst>
            <pc:docMk/>
            <pc:sldMk cId="2073491820" sldId="381"/>
            <ac:spMk id="6" creationId="{F1758F4C-7362-BAAB-E642-59123042B792}"/>
          </ac:spMkLst>
        </pc:spChg>
        <pc:spChg chg="mod">
          <ac:chgData name="KIM JEONG HYO" userId="d999bd0ffda0c3cb" providerId="LiveId" clId="{DA1A6375-9A24-4C7E-B879-B2D9F4BA2E39}" dt="2023-03-20T06:52:14.462" v="25971"/>
          <ac:spMkLst>
            <pc:docMk/>
            <pc:sldMk cId="2073491820" sldId="381"/>
            <ac:spMk id="8" creationId="{4BA61229-7547-40D2-B8B0-EDBF59382FFE}"/>
          </ac:spMkLst>
        </pc:spChg>
        <pc:picChg chg="add mod">
          <ac:chgData name="KIM JEONG HYO" userId="d999bd0ffda0c3cb" providerId="LiveId" clId="{DA1A6375-9A24-4C7E-B879-B2D9F4BA2E39}" dt="2023-03-19T11:40:25.160" v="3354" actId="1076"/>
          <ac:picMkLst>
            <pc:docMk/>
            <pc:sldMk cId="2073491820" sldId="381"/>
            <ac:picMk id="1026" creationId="{3848AAB7-96A2-A3C1-10F9-C8F6F127B94D}"/>
          </ac:picMkLst>
        </pc:picChg>
        <pc:picChg chg="add del">
          <ac:chgData name="KIM JEONG HYO" userId="d999bd0ffda0c3cb" providerId="LiveId" clId="{DA1A6375-9A24-4C7E-B879-B2D9F4BA2E39}" dt="2023-03-19T11:41:51.754" v="3524"/>
          <ac:picMkLst>
            <pc:docMk/>
            <pc:sldMk cId="2073491820" sldId="381"/>
            <ac:picMk id="1028" creationId="{ABE40D87-653B-666A-BDDB-5C778C86767A}"/>
          </ac:picMkLst>
        </pc:picChg>
        <pc:cxnChg chg="add del">
          <ac:chgData name="KIM JEONG HYO" userId="d999bd0ffda0c3cb" providerId="LiveId" clId="{DA1A6375-9A24-4C7E-B879-B2D9F4BA2E39}" dt="2023-03-19T11:57:45.846" v="4648" actId="11529"/>
          <ac:cxnSpMkLst>
            <pc:docMk/>
            <pc:sldMk cId="2073491820" sldId="381"/>
            <ac:cxnSpMk id="5" creationId="{734A484A-2380-BC2A-9653-FB9302337C02}"/>
          </ac:cxnSpMkLst>
        </pc:cxnChg>
      </pc:sldChg>
      <pc:sldChg chg="modSp add mod ord modNotesTx">
        <pc:chgData name="KIM JEONG HYO" userId="d999bd0ffda0c3cb" providerId="LiveId" clId="{DA1A6375-9A24-4C7E-B879-B2D9F4BA2E39}" dt="2023-03-27T04:40:54.074" v="26754" actId="20577"/>
        <pc:sldMkLst>
          <pc:docMk/>
          <pc:sldMk cId="641765375" sldId="382"/>
        </pc:sldMkLst>
        <pc:spChg chg="mod">
          <ac:chgData name="KIM JEONG HYO" userId="d999bd0ffda0c3cb" providerId="LiveId" clId="{DA1A6375-9A24-4C7E-B879-B2D9F4BA2E39}" dt="2023-03-20T06:35:51.890" v="25435"/>
          <ac:spMkLst>
            <pc:docMk/>
            <pc:sldMk cId="641765375" sldId="382"/>
            <ac:spMk id="8" creationId="{4BA61229-7547-40D2-B8B0-EDBF59382FFE}"/>
          </ac:spMkLst>
        </pc:spChg>
      </pc:sldChg>
      <pc:sldChg chg="addSp delSp modSp add mod modNotesTx">
        <pc:chgData name="KIM JEONG HYO" userId="d999bd0ffda0c3cb" providerId="LiveId" clId="{DA1A6375-9A24-4C7E-B879-B2D9F4BA2E39}" dt="2023-03-20T04:58:54.802" v="25407" actId="403"/>
        <pc:sldMkLst>
          <pc:docMk/>
          <pc:sldMk cId="1377805534" sldId="383"/>
        </pc:sldMkLst>
        <pc:spChg chg="add mod">
          <ac:chgData name="KIM JEONG HYO" userId="d999bd0ffda0c3cb" providerId="LiveId" clId="{DA1A6375-9A24-4C7E-B879-B2D9F4BA2E39}" dt="2023-03-19T11:55:51.664" v="4575" actId="1076"/>
          <ac:spMkLst>
            <pc:docMk/>
            <pc:sldMk cId="1377805534" sldId="383"/>
            <ac:spMk id="3" creationId="{844BAE49-014F-017F-B0C4-A4495186A000}"/>
          </ac:spMkLst>
        </pc:spChg>
        <pc:spChg chg="mod">
          <ac:chgData name="KIM JEONG HYO" userId="d999bd0ffda0c3cb" providerId="LiveId" clId="{DA1A6375-9A24-4C7E-B879-B2D9F4BA2E39}" dt="2023-03-20T04:58:54.802" v="25407" actId="403"/>
          <ac:spMkLst>
            <pc:docMk/>
            <pc:sldMk cId="1377805534" sldId="383"/>
            <ac:spMk id="8" creationId="{4BA61229-7547-40D2-B8B0-EDBF59382FFE}"/>
          </ac:spMkLst>
        </pc:spChg>
        <pc:picChg chg="add del mod">
          <ac:chgData name="KIM JEONG HYO" userId="d999bd0ffda0c3cb" providerId="LiveId" clId="{DA1A6375-9A24-4C7E-B879-B2D9F4BA2E39}" dt="2023-03-20T04:57:41.013" v="25275" actId="1036"/>
          <ac:picMkLst>
            <pc:docMk/>
            <pc:sldMk cId="1377805534" sldId="383"/>
            <ac:picMk id="1026" creationId="{3848AAB7-96A2-A3C1-10F9-C8F6F127B94D}"/>
          </ac:picMkLst>
        </pc:picChg>
        <pc:cxnChg chg="add mod">
          <ac:chgData name="KIM JEONG HYO" userId="d999bd0ffda0c3cb" providerId="LiveId" clId="{DA1A6375-9A24-4C7E-B879-B2D9F4BA2E39}" dt="2023-03-19T11:55:51.664" v="4575" actId="1076"/>
          <ac:cxnSpMkLst>
            <pc:docMk/>
            <pc:sldMk cId="1377805534" sldId="383"/>
            <ac:cxnSpMk id="6" creationId="{4D76F692-7E5F-9F06-4D31-56ED28F04968}"/>
          </ac:cxnSpMkLst>
        </pc:cxnChg>
      </pc:sldChg>
      <pc:sldChg chg="delSp modSp add mod">
        <pc:chgData name="KIM JEONG HYO" userId="d999bd0ffda0c3cb" providerId="LiveId" clId="{DA1A6375-9A24-4C7E-B879-B2D9F4BA2E39}" dt="2023-03-19T12:48:54.554" v="5629" actId="5793"/>
        <pc:sldMkLst>
          <pc:docMk/>
          <pc:sldMk cId="264757995" sldId="384"/>
        </pc:sldMkLst>
        <pc:spChg chg="del">
          <ac:chgData name="KIM JEONG HYO" userId="d999bd0ffda0c3cb" providerId="LiveId" clId="{DA1A6375-9A24-4C7E-B879-B2D9F4BA2E39}" dt="2023-03-19T12:44:42.701" v="5237" actId="478"/>
          <ac:spMkLst>
            <pc:docMk/>
            <pc:sldMk cId="264757995" sldId="384"/>
            <ac:spMk id="3" creationId="{844BAE49-014F-017F-B0C4-A4495186A000}"/>
          </ac:spMkLst>
        </pc:spChg>
        <pc:spChg chg="mod">
          <ac:chgData name="KIM JEONG HYO" userId="d999bd0ffda0c3cb" providerId="LiveId" clId="{DA1A6375-9A24-4C7E-B879-B2D9F4BA2E39}" dt="2023-03-19T12:48:54.554" v="5629" actId="5793"/>
          <ac:spMkLst>
            <pc:docMk/>
            <pc:sldMk cId="264757995" sldId="384"/>
            <ac:spMk id="8" creationId="{4BA61229-7547-40D2-B8B0-EDBF59382FFE}"/>
          </ac:spMkLst>
        </pc:spChg>
        <pc:picChg chg="del">
          <ac:chgData name="KIM JEONG HYO" userId="d999bd0ffda0c3cb" providerId="LiveId" clId="{DA1A6375-9A24-4C7E-B879-B2D9F4BA2E39}" dt="2023-03-19T12:44:38.049" v="5236" actId="478"/>
          <ac:picMkLst>
            <pc:docMk/>
            <pc:sldMk cId="264757995" sldId="384"/>
            <ac:picMk id="1026" creationId="{3848AAB7-96A2-A3C1-10F9-C8F6F127B94D}"/>
          </ac:picMkLst>
        </pc:picChg>
        <pc:cxnChg chg="del mod">
          <ac:chgData name="KIM JEONG HYO" userId="d999bd0ffda0c3cb" providerId="LiveId" clId="{DA1A6375-9A24-4C7E-B879-B2D9F4BA2E39}" dt="2023-03-19T12:44:42.701" v="5237" actId="478"/>
          <ac:cxnSpMkLst>
            <pc:docMk/>
            <pc:sldMk cId="264757995" sldId="384"/>
            <ac:cxnSpMk id="6" creationId="{4D76F692-7E5F-9F06-4D31-56ED28F04968}"/>
          </ac:cxnSpMkLst>
        </pc:cxnChg>
      </pc:sldChg>
      <pc:sldChg chg="delSp modSp add del mod">
        <pc:chgData name="KIM JEONG HYO" userId="d999bd0ffda0c3cb" providerId="LiveId" clId="{DA1A6375-9A24-4C7E-B879-B2D9F4BA2E39}" dt="2023-03-19T11:50:21.998" v="4228" actId="47"/>
        <pc:sldMkLst>
          <pc:docMk/>
          <pc:sldMk cId="3396949642" sldId="384"/>
        </pc:sldMkLst>
        <pc:spChg chg="mod">
          <ac:chgData name="KIM JEONG HYO" userId="d999bd0ffda0c3cb" providerId="LiveId" clId="{DA1A6375-9A24-4C7E-B879-B2D9F4BA2E39}" dt="2023-03-19T11:48:27.212" v="4149" actId="20577"/>
          <ac:spMkLst>
            <pc:docMk/>
            <pc:sldMk cId="3396949642" sldId="384"/>
            <ac:spMk id="2" creationId="{00000000-0000-0000-0000-000000000000}"/>
          </ac:spMkLst>
        </pc:spChg>
        <pc:spChg chg="del mod">
          <ac:chgData name="KIM JEONG HYO" userId="d999bd0ffda0c3cb" providerId="LiveId" clId="{DA1A6375-9A24-4C7E-B879-B2D9F4BA2E39}" dt="2023-03-19T11:50:19.883" v="4227" actId="478"/>
          <ac:spMkLst>
            <pc:docMk/>
            <pc:sldMk cId="3396949642" sldId="384"/>
            <ac:spMk id="8" creationId="{4BA61229-7547-40D2-B8B0-EDBF59382FFE}"/>
          </ac:spMkLst>
        </pc:spChg>
      </pc:sldChg>
      <pc:sldChg chg="modSp add mod modNotesTx">
        <pc:chgData name="KIM JEONG HYO" userId="d999bd0ffda0c3cb" providerId="LiveId" clId="{DA1A6375-9A24-4C7E-B879-B2D9F4BA2E39}" dt="2023-03-27T07:19:57.431" v="26851" actId="2711"/>
        <pc:sldMkLst>
          <pc:docMk/>
          <pc:sldMk cId="4092404767" sldId="385"/>
        </pc:sldMkLst>
        <pc:spChg chg="mod">
          <ac:chgData name="KIM JEONG HYO" userId="d999bd0ffda0c3cb" providerId="LiveId" clId="{DA1A6375-9A24-4C7E-B879-B2D9F4BA2E39}" dt="2023-03-19T17:18:06.575" v="5689" actId="20577"/>
          <ac:spMkLst>
            <pc:docMk/>
            <pc:sldMk cId="4092404767" sldId="385"/>
            <ac:spMk id="2" creationId="{00000000-0000-0000-0000-000000000000}"/>
          </ac:spMkLst>
        </pc:spChg>
        <pc:spChg chg="mod">
          <ac:chgData name="KIM JEONG HYO" userId="d999bd0ffda0c3cb" providerId="LiveId" clId="{DA1A6375-9A24-4C7E-B879-B2D9F4BA2E39}" dt="2023-03-27T07:19:57.431" v="26851" actId="2711"/>
          <ac:spMkLst>
            <pc:docMk/>
            <pc:sldMk cId="4092404767" sldId="385"/>
            <ac:spMk id="8" creationId="{4BA61229-7547-40D2-B8B0-EDBF59382FFE}"/>
          </ac:spMkLst>
        </pc:spChg>
      </pc:sldChg>
      <pc:sldChg chg="delSp modSp add mod">
        <pc:chgData name="KIM JEONG HYO" userId="d999bd0ffda0c3cb" providerId="LiveId" clId="{DA1A6375-9A24-4C7E-B879-B2D9F4BA2E39}" dt="2023-03-20T06:52:40.485" v="25972" actId="113"/>
        <pc:sldMkLst>
          <pc:docMk/>
          <pc:sldMk cId="95592445" sldId="386"/>
        </pc:sldMkLst>
        <pc:spChg chg="mod">
          <ac:chgData name="KIM JEONG HYO" userId="d999bd0ffda0c3cb" providerId="LiveId" clId="{DA1A6375-9A24-4C7E-B879-B2D9F4BA2E39}" dt="2023-03-20T06:52:40.485" v="25972" actId="113"/>
          <ac:spMkLst>
            <pc:docMk/>
            <pc:sldMk cId="95592445" sldId="386"/>
            <ac:spMk id="2" creationId="{00000000-0000-0000-0000-000000000000}"/>
          </ac:spMkLst>
        </pc:spChg>
        <pc:spChg chg="del">
          <ac:chgData name="KIM JEONG HYO" userId="d999bd0ffda0c3cb" providerId="LiveId" clId="{DA1A6375-9A24-4C7E-B879-B2D9F4BA2E39}" dt="2023-03-19T17:18:42.191" v="5691" actId="478"/>
          <ac:spMkLst>
            <pc:docMk/>
            <pc:sldMk cId="95592445" sldId="386"/>
            <ac:spMk id="8" creationId="{4BA61229-7547-40D2-B8B0-EDBF59382FFE}"/>
          </ac:spMkLst>
        </pc:spChg>
      </pc:sldChg>
      <pc:sldChg chg="modSp add mod modNotesTx">
        <pc:chgData name="KIM JEONG HYO" userId="d999bd0ffda0c3cb" providerId="LiveId" clId="{DA1A6375-9A24-4C7E-B879-B2D9F4BA2E39}" dt="2023-03-27T07:20:05.044" v="26852" actId="2711"/>
        <pc:sldMkLst>
          <pc:docMk/>
          <pc:sldMk cId="1021178631" sldId="387"/>
        </pc:sldMkLst>
        <pc:spChg chg="mod">
          <ac:chgData name="KIM JEONG HYO" userId="d999bd0ffda0c3cb" providerId="LiveId" clId="{DA1A6375-9A24-4C7E-B879-B2D9F4BA2E39}" dt="2023-03-27T07:20:05.044" v="26852" actId="2711"/>
          <ac:spMkLst>
            <pc:docMk/>
            <pc:sldMk cId="1021178631" sldId="387"/>
            <ac:spMk id="8" creationId="{4BA61229-7547-40D2-B8B0-EDBF59382FFE}"/>
          </ac:spMkLst>
        </pc:spChg>
      </pc:sldChg>
      <pc:sldChg chg="addSp modSp add mod modNotesTx">
        <pc:chgData name="KIM JEONG HYO" userId="d999bd0ffda0c3cb" providerId="LiveId" clId="{DA1A6375-9A24-4C7E-B879-B2D9F4BA2E39}" dt="2023-03-27T07:20:12.800" v="26853" actId="2711"/>
        <pc:sldMkLst>
          <pc:docMk/>
          <pc:sldMk cId="3606267189" sldId="388"/>
        </pc:sldMkLst>
        <pc:spChg chg="add mod">
          <ac:chgData name="KIM JEONG HYO" userId="d999bd0ffda0c3cb" providerId="LiveId" clId="{DA1A6375-9A24-4C7E-B879-B2D9F4BA2E39}" dt="2023-03-27T04:58:45.571" v="26807" actId="207"/>
          <ac:spMkLst>
            <pc:docMk/>
            <pc:sldMk cId="3606267189" sldId="388"/>
            <ac:spMk id="3" creationId="{98BB50FF-707C-8A0A-EA9B-33309FDB6DAA}"/>
          </ac:spMkLst>
        </pc:spChg>
        <pc:spChg chg="add mod">
          <ac:chgData name="KIM JEONG HYO" userId="d999bd0ffda0c3cb" providerId="LiveId" clId="{DA1A6375-9A24-4C7E-B879-B2D9F4BA2E39}" dt="2023-03-27T04:58:35.713" v="26806" actId="1076"/>
          <ac:spMkLst>
            <pc:docMk/>
            <pc:sldMk cId="3606267189" sldId="388"/>
            <ac:spMk id="5" creationId="{49FE04CB-0B10-C6D6-AF75-2507FDE96AD4}"/>
          </ac:spMkLst>
        </pc:spChg>
        <pc:spChg chg="mod">
          <ac:chgData name="KIM JEONG HYO" userId="d999bd0ffda0c3cb" providerId="LiveId" clId="{DA1A6375-9A24-4C7E-B879-B2D9F4BA2E39}" dt="2023-03-27T07:20:12.800" v="26853" actId="2711"/>
          <ac:spMkLst>
            <pc:docMk/>
            <pc:sldMk cId="3606267189" sldId="388"/>
            <ac:spMk id="8" creationId="{4BA61229-7547-40D2-B8B0-EDBF59382FFE}"/>
          </ac:spMkLst>
        </pc:spChg>
      </pc:sldChg>
      <pc:sldChg chg="addSp delSp modSp add mod">
        <pc:chgData name="KIM JEONG HYO" userId="d999bd0ffda0c3cb" providerId="LiveId" clId="{DA1A6375-9A24-4C7E-B879-B2D9F4BA2E39}" dt="2023-03-27T07:20:16.808" v="26854" actId="2711"/>
        <pc:sldMkLst>
          <pc:docMk/>
          <pc:sldMk cId="1669987149" sldId="389"/>
        </pc:sldMkLst>
        <pc:spChg chg="mod">
          <ac:chgData name="KIM JEONG HYO" userId="d999bd0ffda0c3cb" providerId="LiveId" clId="{DA1A6375-9A24-4C7E-B879-B2D9F4BA2E39}" dt="2023-03-27T07:20:16.808" v="26854" actId="2711"/>
          <ac:spMkLst>
            <pc:docMk/>
            <pc:sldMk cId="1669987149" sldId="389"/>
            <ac:spMk id="8" creationId="{4BA61229-7547-40D2-B8B0-EDBF59382FFE}"/>
          </ac:spMkLst>
        </pc:spChg>
        <pc:spChg chg="add mod">
          <ac:chgData name="KIM JEONG HYO" userId="d999bd0ffda0c3cb" providerId="LiveId" clId="{DA1A6375-9A24-4C7E-B879-B2D9F4BA2E39}" dt="2023-03-19T19:31:17.437" v="9883" actId="1035"/>
          <ac:spMkLst>
            <pc:docMk/>
            <pc:sldMk cId="1669987149" sldId="389"/>
            <ac:spMk id="14" creationId="{CCEFF845-395B-5339-C10E-049263D3806E}"/>
          </ac:spMkLst>
        </pc:spChg>
        <pc:picChg chg="add mod">
          <ac:chgData name="KIM JEONG HYO" userId="d999bd0ffda0c3cb" providerId="LiveId" clId="{DA1A6375-9A24-4C7E-B879-B2D9F4BA2E39}" dt="2023-03-19T19:31:03.621" v="9860" actId="1076"/>
          <ac:picMkLst>
            <pc:docMk/>
            <pc:sldMk cId="1669987149" sldId="389"/>
            <ac:picMk id="5" creationId="{D4B356D2-8DE8-8D0B-4A9D-8C938881AAD6}"/>
          </ac:picMkLst>
        </pc:picChg>
        <pc:picChg chg="add del mod">
          <ac:chgData name="KIM JEONG HYO" userId="d999bd0ffda0c3cb" providerId="LiveId" clId="{DA1A6375-9A24-4C7E-B879-B2D9F4BA2E39}" dt="2023-03-19T19:10:45.239" v="9491" actId="478"/>
          <ac:picMkLst>
            <pc:docMk/>
            <pc:sldMk cId="1669987149" sldId="389"/>
            <ac:picMk id="7" creationId="{F55DCA26-601B-BBAA-F62C-32A47FF82589}"/>
          </ac:picMkLst>
        </pc:picChg>
        <pc:picChg chg="add mod">
          <ac:chgData name="KIM JEONG HYO" userId="d999bd0ffda0c3cb" providerId="LiveId" clId="{DA1A6375-9A24-4C7E-B879-B2D9F4BA2E39}" dt="2023-03-19T19:31:17.437" v="9883" actId="1035"/>
          <ac:picMkLst>
            <pc:docMk/>
            <pc:sldMk cId="1669987149" sldId="389"/>
            <ac:picMk id="10" creationId="{BE86EFFD-88E7-169C-7450-9DE7C37C10D5}"/>
          </ac:picMkLst>
        </pc:picChg>
        <pc:picChg chg="add mod">
          <ac:chgData name="KIM JEONG HYO" userId="d999bd0ffda0c3cb" providerId="LiveId" clId="{DA1A6375-9A24-4C7E-B879-B2D9F4BA2E39}" dt="2023-03-19T19:31:17.437" v="9883" actId="1035"/>
          <ac:picMkLst>
            <pc:docMk/>
            <pc:sldMk cId="1669987149" sldId="389"/>
            <ac:picMk id="12" creationId="{5B630C4A-A483-60E0-1451-7F160434FCB4}"/>
          </ac:picMkLst>
        </pc:picChg>
      </pc:sldChg>
      <pc:sldChg chg="addSp delSp modSp add mod modNotesTx">
        <pc:chgData name="KIM JEONG HYO" userId="d999bd0ffda0c3cb" providerId="LiveId" clId="{DA1A6375-9A24-4C7E-B879-B2D9F4BA2E39}" dt="2023-03-27T07:20:22.234" v="26855" actId="2711"/>
        <pc:sldMkLst>
          <pc:docMk/>
          <pc:sldMk cId="2152447490" sldId="390"/>
        </pc:sldMkLst>
        <pc:spChg chg="mod">
          <ac:chgData name="KIM JEONG HYO" userId="d999bd0ffda0c3cb" providerId="LiveId" clId="{DA1A6375-9A24-4C7E-B879-B2D9F4BA2E39}" dt="2023-03-27T07:20:22.234" v="26855" actId="2711"/>
          <ac:spMkLst>
            <pc:docMk/>
            <pc:sldMk cId="2152447490" sldId="390"/>
            <ac:spMk id="8" creationId="{4BA61229-7547-40D2-B8B0-EDBF59382FFE}"/>
          </ac:spMkLst>
        </pc:spChg>
        <pc:spChg chg="del">
          <ac:chgData name="KIM JEONG HYO" userId="d999bd0ffda0c3cb" providerId="LiveId" clId="{DA1A6375-9A24-4C7E-B879-B2D9F4BA2E39}" dt="2023-03-19T19:32:31.279" v="9966" actId="478"/>
          <ac:spMkLst>
            <pc:docMk/>
            <pc:sldMk cId="2152447490" sldId="390"/>
            <ac:spMk id="14" creationId="{CCEFF845-395B-5339-C10E-049263D3806E}"/>
          </ac:spMkLst>
        </pc:spChg>
        <pc:picChg chg="del">
          <ac:chgData name="KIM JEONG HYO" userId="d999bd0ffda0c3cb" providerId="LiveId" clId="{DA1A6375-9A24-4C7E-B879-B2D9F4BA2E39}" dt="2023-03-19T19:32:31.279" v="9966" actId="478"/>
          <ac:picMkLst>
            <pc:docMk/>
            <pc:sldMk cId="2152447490" sldId="390"/>
            <ac:picMk id="5" creationId="{D4B356D2-8DE8-8D0B-4A9D-8C938881AAD6}"/>
          </ac:picMkLst>
        </pc:picChg>
        <pc:picChg chg="add mod">
          <ac:chgData name="KIM JEONG HYO" userId="d999bd0ffda0c3cb" providerId="LiveId" clId="{DA1A6375-9A24-4C7E-B879-B2D9F4BA2E39}" dt="2023-03-19T19:33:16.544" v="9985" actId="1076"/>
          <ac:picMkLst>
            <pc:docMk/>
            <pc:sldMk cId="2152447490" sldId="390"/>
            <ac:picMk id="6" creationId="{518B0FE2-BC6A-F2DE-830F-2DF0EDD21B4B}"/>
          </ac:picMkLst>
        </pc:picChg>
        <pc:picChg chg="add mod">
          <ac:chgData name="KIM JEONG HYO" userId="d999bd0ffda0c3cb" providerId="LiveId" clId="{DA1A6375-9A24-4C7E-B879-B2D9F4BA2E39}" dt="2023-03-20T07:24:26.788" v="26465" actId="1076"/>
          <ac:picMkLst>
            <pc:docMk/>
            <pc:sldMk cId="2152447490" sldId="390"/>
            <ac:picMk id="9" creationId="{2D043F3F-C7C6-EB04-5450-2C6B3800240D}"/>
          </ac:picMkLst>
        </pc:picChg>
        <pc:picChg chg="del">
          <ac:chgData name="KIM JEONG HYO" userId="d999bd0ffda0c3cb" providerId="LiveId" clId="{DA1A6375-9A24-4C7E-B879-B2D9F4BA2E39}" dt="2023-03-19T19:32:31.279" v="9966" actId="478"/>
          <ac:picMkLst>
            <pc:docMk/>
            <pc:sldMk cId="2152447490" sldId="390"/>
            <ac:picMk id="10" creationId="{BE86EFFD-88E7-169C-7450-9DE7C37C10D5}"/>
          </ac:picMkLst>
        </pc:picChg>
        <pc:picChg chg="del">
          <ac:chgData name="KIM JEONG HYO" userId="d999bd0ffda0c3cb" providerId="LiveId" clId="{DA1A6375-9A24-4C7E-B879-B2D9F4BA2E39}" dt="2023-03-19T19:32:31.279" v="9966" actId="478"/>
          <ac:picMkLst>
            <pc:docMk/>
            <pc:sldMk cId="2152447490" sldId="390"/>
            <ac:picMk id="12" creationId="{5B630C4A-A483-60E0-1451-7F160434FCB4}"/>
          </ac:picMkLst>
        </pc:picChg>
      </pc:sldChg>
      <pc:sldChg chg="addSp delSp modSp add mod modNotesTx">
        <pc:chgData name="KIM JEONG HYO" userId="d999bd0ffda0c3cb" providerId="LiveId" clId="{DA1A6375-9A24-4C7E-B879-B2D9F4BA2E39}" dt="2023-03-19T20:27:13.200" v="12456" actId="20577"/>
        <pc:sldMkLst>
          <pc:docMk/>
          <pc:sldMk cId="2974561141" sldId="391"/>
        </pc:sldMkLst>
        <pc:spChg chg="mod">
          <ac:chgData name="KIM JEONG HYO" userId="d999bd0ffda0c3cb" providerId="LiveId" clId="{DA1A6375-9A24-4C7E-B879-B2D9F4BA2E39}" dt="2023-03-19T20:03:59.118" v="11199" actId="20577"/>
          <ac:spMkLst>
            <pc:docMk/>
            <pc:sldMk cId="2974561141" sldId="391"/>
            <ac:spMk id="2" creationId="{00000000-0000-0000-0000-000000000000}"/>
          </ac:spMkLst>
        </pc:spChg>
        <pc:spChg chg="add mod ord">
          <ac:chgData name="KIM JEONG HYO" userId="d999bd0ffda0c3cb" providerId="LiveId" clId="{DA1A6375-9A24-4C7E-B879-B2D9F4BA2E39}" dt="2023-03-19T20:27:13.200" v="12456" actId="20577"/>
          <ac:spMkLst>
            <pc:docMk/>
            <pc:sldMk cId="2974561141" sldId="391"/>
            <ac:spMk id="3" creationId="{6EF3BAC3-0A9E-1AEF-18EA-2DC277C7242D}"/>
          </ac:spMkLst>
        </pc:spChg>
        <pc:spChg chg="del mod">
          <ac:chgData name="KIM JEONG HYO" userId="d999bd0ffda0c3cb" providerId="LiveId" clId="{DA1A6375-9A24-4C7E-B879-B2D9F4BA2E39}" dt="2023-03-19T20:26:00.534" v="12376" actId="478"/>
          <ac:spMkLst>
            <pc:docMk/>
            <pc:sldMk cId="2974561141" sldId="391"/>
            <ac:spMk id="8" creationId="{4BA61229-7547-40D2-B8B0-EDBF59382FFE}"/>
          </ac:spMkLst>
        </pc:spChg>
        <pc:picChg chg="del">
          <ac:chgData name="KIM JEONG HYO" userId="d999bd0ffda0c3cb" providerId="LiveId" clId="{DA1A6375-9A24-4C7E-B879-B2D9F4BA2E39}" dt="2023-03-19T20:26:13.760" v="12421" actId="478"/>
          <ac:picMkLst>
            <pc:docMk/>
            <pc:sldMk cId="2974561141" sldId="391"/>
            <ac:picMk id="6" creationId="{518B0FE2-BC6A-F2DE-830F-2DF0EDD21B4B}"/>
          </ac:picMkLst>
        </pc:picChg>
      </pc:sldChg>
      <pc:sldChg chg="addSp delSp modSp add mod modNotesTx">
        <pc:chgData name="KIM JEONG HYO" userId="d999bd0ffda0c3cb" providerId="LiveId" clId="{DA1A6375-9A24-4C7E-B879-B2D9F4BA2E39}" dt="2023-03-27T07:20:26.794" v="26856" actId="2711"/>
        <pc:sldMkLst>
          <pc:docMk/>
          <pc:sldMk cId="3262876046" sldId="392"/>
        </pc:sldMkLst>
        <pc:spChg chg="add mod">
          <ac:chgData name="KIM JEONG HYO" userId="d999bd0ffda0c3cb" providerId="LiveId" clId="{DA1A6375-9A24-4C7E-B879-B2D9F4BA2E39}" dt="2023-03-20T07:33:22.181" v="26714" actId="1037"/>
          <ac:spMkLst>
            <pc:docMk/>
            <pc:sldMk cId="3262876046" sldId="392"/>
            <ac:spMk id="7" creationId="{A0A787DD-55C8-2837-CC25-8F2B8905FCEF}"/>
          </ac:spMkLst>
        </pc:spChg>
        <pc:spChg chg="mod">
          <ac:chgData name="KIM JEONG HYO" userId="d999bd0ffda0c3cb" providerId="LiveId" clId="{DA1A6375-9A24-4C7E-B879-B2D9F4BA2E39}" dt="2023-03-27T07:20:26.794" v="26856" actId="2711"/>
          <ac:spMkLst>
            <pc:docMk/>
            <pc:sldMk cId="3262876046" sldId="392"/>
            <ac:spMk id="8" creationId="{4BA61229-7547-40D2-B8B0-EDBF59382FFE}"/>
          </ac:spMkLst>
        </pc:spChg>
        <pc:spChg chg="add mod">
          <ac:chgData name="KIM JEONG HYO" userId="d999bd0ffda0c3cb" providerId="LiveId" clId="{DA1A6375-9A24-4C7E-B879-B2D9F4BA2E39}" dt="2023-03-20T07:33:22.181" v="26714" actId="1037"/>
          <ac:spMkLst>
            <pc:docMk/>
            <pc:sldMk cId="3262876046" sldId="392"/>
            <ac:spMk id="11" creationId="{5CF50E9A-A224-0512-ED61-61846A494AAC}"/>
          </ac:spMkLst>
        </pc:spChg>
        <pc:spChg chg="add mod">
          <ac:chgData name="KIM JEONG HYO" userId="d999bd0ffda0c3cb" providerId="LiveId" clId="{DA1A6375-9A24-4C7E-B879-B2D9F4BA2E39}" dt="2023-03-20T07:33:22.181" v="26714" actId="1037"/>
          <ac:spMkLst>
            <pc:docMk/>
            <pc:sldMk cId="3262876046" sldId="392"/>
            <ac:spMk id="14" creationId="{DBDB3D7A-86BB-AC48-D56E-C4B9ADAF516A}"/>
          </ac:spMkLst>
        </pc:spChg>
        <pc:picChg chg="add mod">
          <ac:chgData name="KIM JEONG HYO" userId="d999bd0ffda0c3cb" providerId="LiveId" clId="{DA1A6375-9A24-4C7E-B879-B2D9F4BA2E39}" dt="2023-03-20T07:33:22.181" v="26714" actId="1037"/>
          <ac:picMkLst>
            <pc:docMk/>
            <pc:sldMk cId="3262876046" sldId="392"/>
            <ac:picMk id="5" creationId="{1BBA681E-766D-8085-8825-07B4BBBE1BDD}"/>
          </ac:picMkLst>
        </pc:picChg>
        <pc:picChg chg="del">
          <ac:chgData name="KIM JEONG HYO" userId="d999bd0ffda0c3cb" providerId="LiveId" clId="{DA1A6375-9A24-4C7E-B879-B2D9F4BA2E39}" dt="2023-03-19T20:05:28.248" v="11381" actId="478"/>
          <ac:picMkLst>
            <pc:docMk/>
            <pc:sldMk cId="3262876046" sldId="392"/>
            <ac:picMk id="6" creationId="{518B0FE2-BC6A-F2DE-830F-2DF0EDD21B4B}"/>
          </ac:picMkLst>
        </pc:picChg>
        <pc:cxnChg chg="add mod">
          <ac:chgData name="KIM JEONG HYO" userId="d999bd0ffda0c3cb" providerId="LiveId" clId="{DA1A6375-9A24-4C7E-B879-B2D9F4BA2E39}" dt="2023-03-20T07:33:22.181" v="26714" actId="1037"/>
          <ac:cxnSpMkLst>
            <pc:docMk/>
            <pc:sldMk cId="3262876046" sldId="392"/>
            <ac:cxnSpMk id="10" creationId="{C096CCC1-0EAD-6E6C-F6CC-E4696330E1C9}"/>
          </ac:cxnSpMkLst>
        </pc:cxnChg>
        <pc:cxnChg chg="add mod">
          <ac:chgData name="KIM JEONG HYO" userId="d999bd0ffda0c3cb" providerId="LiveId" clId="{DA1A6375-9A24-4C7E-B879-B2D9F4BA2E39}" dt="2023-03-20T07:33:22.181" v="26714" actId="1037"/>
          <ac:cxnSpMkLst>
            <pc:docMk/>
            <pc:sldMk cId="3262876046" sldId="392"/>
            <ac:cxnSpMk id="12" creationId="{33B23BA9-8811-5E9F-81D4-1C9F698265BD}"/>
          </ac:cxnSpMkLst>
        </pc:cxnChg>
        <pc:cxnChg chg="add mod">
          <ac:chgData name="KIM JEONG HYO" userId="d999bd0ffda0c3cb" providerId="LiveId" clId="{DA1A6375-9A24-4C7E-B879-B2D9F4BA2E39}" dt="2023-03-20T07:33:22.181" v="26714" actId="1037"/>
          <ac:cxnSpMkLst>
            <pc:docMk/>
            <pc:sldMk cId="3262876046" sldId="392"/>
            <ac:cxnSpMk id="15" creationId="{CBD66E53-F6D4-5577-D95D-3DA92DFEC202}"/>
          </ac:cxnSpMkLst>
        </pc:cxnChg>
      </pc:sldChg>
      <pc:sldChg chg="addSp delSp modSp add mod modNotesTx">
        <pc:chgData name="KIM JEONG HYO" userId="d999bd0ffda0c3cb" providerId="LiveId" clId="{DA1A6375-9A24-4C7E-B879-B2D9F4BA2E39}" dt="2023-03-19T20:38:04.837" v="13585"/>
        <pc:sldMkLst>
          <pc:docMk/>
          <pc:sldMk cId="3583667970" sldId="393"/>
        </pc:sldMkLst>
        <pc:spChg chg="mod">
          <ac:chgData name="KIM JEONG HYO" userId="d999bd0ffda0c3cb" providerId="LiveId" clId="{DA1A6375-9A24-4C7E-B879-B2D9F4BA2E39}" dt="2023-03-19T20:37:52.120" v="13583" actId="113"/>
          <ac:spMkLst>
            <pc:docMk/>
            <pc:sldMk cId="3583667970" sldId="393"/>
            <ac:spMk id="3" creationId="{6EF3BAC3-0A9E-1AEF-18EA-2DC277C7242D}"/>
          </ac:spMkLst>
        </pc:spChg>
        <pc:picChg chg="add mod">
          <ac:chgData name="KIM JEONG HYO" userId="d999bd0ffda0c3cb" providerId="LiveId" clId="{DA1A6375-9A24-4C7E-B879-B2D9F4BA2E39}" dt="2023-03-19T20:37:33.383" v="13575" actId="1076"/>
          <ac:picMkLst>
            <pc:docMk/>
            <pc:sldMk cId="3583667970" sldId="393"/>
            <ac:picMk id="2050" creationId="{11646258-A728-3870-C4B6-4A574A24E74E}"/>
          </ac:picMkLst>
        </pc:picChg>
        <pc:picChg chg="add del">
          <ac:chgData name="KIM JEONG HYO" userId="d999bd0ffda0c3cb" providerId="LiveId" clId="{DA1A6375-9A24-4C7E-B879-B2D9F4BA2E39}" dt="2023-03-19T20:38:04.837" v="13585"/>
          <ac:picMkLst>
            <pc:docMk/>
            <pc:sldMk cId="3583667970" sldId="393"/>
            <ac:picMk id="2052" creationId="{64FD4200-5E34-DEE9-1FED-851CDC3D5E9B}"/>
          </ac:picMkLst>
        </pc:picChg>
      </pc:sldChg>
      <pc:sldChg chg="addSp delSp modSp add mod modNotesTx">
        <pc:chgData name="KIM JEONG HYO" userId="d999bd0ffda0c3cb" providerId="LiveId" clId="{DA1A6375-9A24-4C7E-B879-B2D9F4BA2E39}" dt="2023-03-19T20:43:42.411" v="14372" actId="1076"/>
        <pc:sldMkLst>
          <pc:docMk/>
          <pc:sldMk cId="545649896" sldId="394"/>
        </pc:sldMkLst>
        <pc:spChg chg="mod">
          <ac:chgData name="KIM JEONG HYO" userId="d999bd0ffda0c3cb" providerId="LiveId" clId="{DA1A6375-9A24-4C7E-B879-B2D9F4BA2E39}" dt="2023-03-19T20:43:35.915" v="14370"/>
          <ac:spMkLst>
            <pc:docMk/>
            <pc:sldMk cId="545649896" sldId="394"/>
            <ac:spMk id="3" creationId="{6EF3BAC3-0A9E-1AEF-18EA-2DC277C7242D}"/>
          </ac:spMkLst>
        </pc:spChg>
        <pc:picChg chg="add mod">
          <ac:chgData name="KIM JEONG HYO" userId="d999bd0ffda0c3cb" providerId="LiveId" clId="{DA1A6375-9A24-4C7E-B879-B2D9F4BA2E39}" dt="2023-03-19T20:43:42.411" v="14372" actId="1076"/>
          <ac:picMkLst>
            <pc:docMk/>
            <pc:sldMk cId="545649896" sldId="394"/>
            <ac:picMk id="6" creationId="{7CD3887D-9395-F8A3-9CAE-27440C8D5ED7}"/>
          </ac:picMkLst>
        </pc:picChg>
        <pc:picChg chg="del">
          <ac:chgData name="KIM JEONG HYO" userId="d999bd0ffda0c3cb" providerId="LiveId" clId="{DA1A6375-9A24-4C7E-B879-B2D9F4BA2E39}" dt="2023-03-19T20:39:13.012" v="13730" actId="478"/>
          <ac:picMkLst>
            <pc:docMk/>
            <pc:sldMk cId="545649896" sldId="394"/>
            <ac:picMk id="2050" creationId="{11646258-A728-3870-C4B6-4A574A24E74E}"/>
          </ac:picMkLst>
        </pc:picChg>
      </pc:sldChg>
      <pc:sldChg chg="addSp delSp modSp add mod modNotesTx">
        <pc:chgData name="KIM JEONG HYO" userId="d999bd0ffda0c3cb" providerId="LiveId" clId="{DA1A6375-9A24-4C7E-B879-B2D9F4BA2E39}" dt="2023-03-20T07:34:32.077" v="26715" actId="14100"/>
        <pc:sldMkLst>
          <pc:docMk/>
          <pc:sldMk cId="1293869299" sldId="395"/>
        </pc:sldMkLst>
        <pc:spChg chg="mod">
          <ac:chgData name="KIM JEONG HYO" userId="d999bd0ffda0c3cb" providerId="LiveId" clId="{DA1A6375-9A24-4C7E-B879-B2D9F4BA2E39}" dt="2023-03-19T20:52:35.826" v="15166" actId="20577"/>
          <ac:spMkLst>
            <pc:docMk/>
            <pc:sldMk cId="1293869299" sldId="395"/>
            <ac:spMk id="3" creationId="{6EF3BAC3-0A9E-1AEF-18EA-2DC277C7242D}"/>
          </ac:spMkLst>
        </pc:spChg>
        <pc:spChg chg="add mod">
          <ac:chgData name="KIM JEONG HYO" userId="d999bd0ffda0c3cb" providerId="LiveId" clId="{DA1A6375-9A24-4C7E-B879-B2D9F4BA2E39}" dt="2023-03-20T07:34:32.077" v="26715" actId="14100"/>
          <ac:spMkLst>
            <pc:docMk/>
            <pc:sldMk cId="1293869299" sldId="395"/>
            <ac:spMk id="16" creationId="{E7281395-7058-2C54-348B-D25622805067}"/>
          </ac:spMkLst>
        </pc:spChg>
        <pc:spChg chg="add mod">
          <ac:chgData name="KIM JEONG HYO" userId="d999bd0ffda0c3cb" providerId="LiveId" clId="{DA1A6375-9A24-4C7E-B879-B2D9F4BA2E39}" dt="2023-03-19T20:56:41.416" v="15780" actId="1076"/>
          <ac:spMkLst>
            <pc:docMk/>
            <pc:sldMk cId="1293869299" sldId="395"/>
            <ac:spMk id="18" creationId="{F3A93D14-41D0-BC0D-CE42-7974C37555BA}"/>
          </ac:spMkLst>
        </pc:spChg>
        <pc:picChg chg="del">
          <ac:chgData name="KIM JEONG HYO" userId="d999bd0ffda0c3cb" providerId="LiveId" clId="{DA1A6375-9A24-4C7E-B879-B2D9F4BA2E39}" dt="2023-03-19T20:45:33.490" v="14725" actId="478"/>
          <ac:picMkLst>
            <pc:docMk/>
            <pc:sldMk cId="1293869299" sldId="395"/>
            <ac:picMk id="6" creationId="{7CD3887D-9395-F8A3-9CAE-27440C8D5ED7}"/>
          </ac:picMkLst>
        </pc:picChg>
        <pc:picChg chg="add del mod modCrop">
          <ac:chgData name="KIM JEONG HYO" userId="d999bd0ffda0c3cb" providerId="LiveId" clId="{DA1A6375-9A24-4C7E-B879-B2D9F4BA2E39}" dt="2023-03-19T20:52:02.498" v="15162" actId="478"/>
          <ac:picMkLst>
            <pc:docMk/>
            <pc:sldMk cId="1293869299" sldId="395"/>
            <ac:picMk id="7" creationId="{12122640-AA9B-B3CC-9039-B5B1DE91FEED}"/>
          </ac:picMkLst>
        </pc:picChg>
        <pc:picChg chg="add mod">
          <ac:chgData name="KIM JEONG HYO" userId="d999bd0ffda0c3cb" providerId="LiveId" clId="{DA1A6375-9A24-4C7E-B879-B2D9F4BA2E39}" dt="2023-03-19T20:55:37.154" v="15557" actId="1076"/>
          <ac:picMkLst>
            <pc:docMk/>
            <pc:sldMk cId="1293869299" sldId="395"/>
            <ac:picMk id="9" creationId="{33C595AE-A15B-60E6-0216-3DC7B2DEC291}"/>
          </ac:picMkLst>
        </pc:picChg>
        <pc:cxnChg chg="add mod">
          <ac:chgData name="KIM JEONG HYO" userId="d999bd0ffda0c3cb" providerId="LiveId" clId="{DA1A6375-9A24-4C7E-B879-B2D9F4BA2E39}" dt="2023-03-19T20:55:41.750" v="15558" actId="1076"/>
          <ac:cxnSpMkLst>
            <pc:docMk/>
            <pc:sldMk cId="1293869299" sldId="395"/>
            <ac:cxnSpMk id="11" creationId="{2A27ACAA-0C92-1133-DADE-FDF14F50FFB6}"/>
          </ac:cxnSpMkLst>
        </pc:cxnChg>
      </pc:sldChg>
      <pc:sldChg chg="addSp delSp modSp add mod modNotesTx">
        <pc:chgData name="KIM JEONG HYO" userId="d999bd0ffda0c3cb" providerId="LiveId" clId="{DA1A6375-9A24-4C7E-B879-B2D9F4BA2E39}" dt="2023-03-27T07:20:50.550" v="26857" actId="2711"/>
        <pc:sldMkLst>
          <pc:docMk/>
          <pc:sldMk cId="1764860540" sldId="396"/>
        </pc:sldMkLst>
        <pc:spChg chg="mod">
          <ac:chgData name="KIM JEONG HYO" userId="d999bd0ffda0c3cb" providerId="LiveId" clId="{DA1A6375-9A24-4C7E-B879-B2D9F4BA2E39}" dt="2023-03-27T07:20:50.550" v="26857" actId="2711"/>
          <ac:spMkLst>
            <pc:docMk/>
            <pc:sldMk cId="1764860540" sldId="396"/>
            <ac:spMk id="3" creationId="{6EF3BAC3-0A9E-1AEF-18EA-2DC277C7242D}"/>
          </ac:spMkLst>
        </pc:spChg>
        <pc:spChg chg="add del">
          <ac:chgData name="KIM JEONG HYO" userId="d999bd0ffda0c3cb" providerId="LiveId" clId="{DA1A6375-9A24-4C7E-B879-B2D9F4BA2E39}" dt="2023-03-19T21:17:51.986" v="16950" actId="22"/>
          <ac:spMkLst>
            <pc:docMk/>
            <pc:sldMk cId="1764860540" sldId="396"/>
            <ac:spMk id="6" creationId="{BF559FC9-1433-8709-6F20-B434AF5A1FE7}"/>
          </ac:spMkLst>
        </pc:spChg>
        <pc:spChg chg="del">
          <ac:chgData name="KIM JEONG HYO" userId="d999bd0ffda0c3cb" providerId="LiveId" clId="{DA1A6375-9A24-4C7E-B879-B2D9F4BA2E39}" dt="2023-03-19T20:57:43.787" v="15821" actId="478"/>
          <ac:spMkLst>
            <pc:docMk/>
            <pc:sldMk cId="1764860540" sldId="396"/>
            <ac:spMk id="16" creationId="{E7281395-7058-2C54-348B-D25622805067}"/>
          </ac:spMkLst>
        </pc:spChg>
        <pc:spChg chg="add del mod">
          <ac:chgData name="KIM JEONG HYO" userId="d999bd0ffda0c3cb" providerId="LiveId" clId="{DA1A6375-9A24-4C7E-B879-B2D9F4BA2E39}" dt="2023-03-19T20:57:50.952" v="15825" actId="478"/>
          <ac:spMkLst>
            <pc:docMk/>
            <pc:sldMk cId="1764860540" sldId="396"/>
            <ac:spMk id="18" creationId="{F3A93D14-41D0-BC0D-CE42-7974C37555BA}"/>
          </ac:spMkLst>
        </pc:spChg>
        <pc:picChg chg="del">
          <ac:chgData name="KIM JEONG HYO" userId="d999bd0ffda0c3cb" providerId="LiveId" clId="{DA1A6375-9A24-4C7E-B879-B2D9F4BA2E39}" dt="2023-03-19T20:57:43.787" v="15821" actId="478"/>
          <ac:picMkLst>
            <pc:docMk/>
            <pc:sldMk cId="1764860540" sldId="396"/>
            <ac:picMk id="9" creationId="{33C595AE-A15B-60E6-0216-3DC7B2DEC291}"/>
          </ac:picMkLst>
        </pc:picChg>
        <pc:cxnChg chg="del">
          <ac:chgData name="KIM JEONG HYO" userId="d999bd0ffda0c3cb" providerId="LiveId" clId="{DA1A6375-9A24-4C7E-B879-B2D9F4BA2E39}" dt="2023-03-19T20:57:43.787" v="15821" actId="478"/>
          <ac:cxnSpMkLst>
            <pc:docMk/>
            <pc:sldMk cId="1764860540" sldId="396"/>
            <ac:cxnSpMk id="11" creationId="{2A27ACAA-0C92-1133-DADE-FDF14F50FFB6}"/>
          </ac:cxnSpMkLst>
        </pc:cxnChg>
      </pc:sldChg>
      <pc:sldChg chg="addSp modSp add mod modNotesTx">
        <pc:chgData name="KIM JEONG HYO" userId="d999bd0ffda0c3cb" providerId="LiveId" clId="{DA1A6375-9A24-4C7E-B879-B2D9F4BA2E39}" dt="2023-03-19T21:30:20.813" v="18389" actId="20577"/>
        <pc:sldMkLst>
          <pc:docMk/>
          <pc:sldMk cId="1649235247" sldId="397"/>
        </pc:sldMkLst>
        <pc:spChg chg="mod">
          <ac:chgData name="KIM JEONG HYO" userId="d999bd0ffda0c3cb" providerId="LiveId" clId="{DA1A6375-9A24-4C7E-B879-B2D9F4BA2E39}" dt="2023-03-19T21:20:25.330" v="17196" actId="20577"/>
          <ac:spMkLst>
            <pc:docMk/>
            <pc:sldMk cId="1649235247" sldId="397"/>
            <ac:spMk id="3" creationId="{6EF3BAC3-0A9E-1AEF-18EA-2DC277C7242D}"/>
          </ac:spMkLst>
        </pc:spChg>
        <pc:picChg chg="add mod">
          <ac:chgData name="KIM JEONG HYO" userId="d999bd0ffda0c3cb" providerId="LiveId" clId="{DA1A6375-9A24-4C7E-B879-B2D9F4BA2E39}" dt="2023-03-19T21:19:57.907" v="17146" actId="1076"/>
          <ac:picMkLst>
            <pc:docMk/>
            <pc:sldMk cId="1649235247" sldId="397"/>
            <ac:picMk id="6" creationId="{963041BE-D7FE-81AA-B9E0-56E60F4F0D4A}"/>
          </ac:picMkLst>
        </pc:picChg>
      </pc:sldChg>
      <pc:sldChg chg="delSp modSp add mod modNotesTx">
        <pc:chgData name="KIM JEONG HYO" userId="d999bd0ffda0c3cb" providerId="LiveId" clId="{DA1A6375-9A24-4C7E-B879-B2D9F4BA2E39}" dt="2023-03-20T03:35:39.068" v="22649" actId="115"/>
        <pc:sldMkLst>
          <pc:docMk/>
          <pc:sldMk cId="3147076549" sldId="398"/>
        </pc:sldMkLst>
        <pc:spChg chg="mod">
          <ac:chgData name="KIM JEONG HYO" userId="d999bd0ffda0c3cb" providerId="LiveId" clId="{DA1A6375-9A24-4C7E-B879-B2D9F4BA2E39}" dt="2023-03-19T21:22:08.913" v="17270" actId="20577"/>
          <ac:spMkLst>
            <pc:docMk/>
            <pc:sldMk cId="3147076549" sldId="398"/>
            <ac:spMk id="2" creationId="{00000000-0000-0000-0000-000000000000}"/>
          </ac:spMkLst>
        </pc:spChg>
        <pc:spChg chg="mod">
          <ac:chgData name="KIM JEONG HYO" userId="d999bd0ffda0c3cb" providerId="LiveId" clId="{DA1A6375-9A24-4C7E-B879-B2D9F4BA2E39}" dt="2023-03-20T03:35:39.068" v="22649" actId="115"/>
          <ac:spMkLst>
            <pc:docMk/>
            <pc:sldMk cId="3147076549" sldId="398"/>
            <ac:spMk id="3" creationId="{6EF3BAC3-0A9E-1AEF-18EA-2DC277C7242D}"/>
          </ac:spMkLst>
        </pc:spChg>
        <pc:picChg chg="del">
          <ac:chgData name="KIM JEONG HYO" userId="d999bd0ffda0c3cb" providerId="LiveId" clId="{DA1A6375-9A24-4C7E-B879-B2D9F4BA2E39}" dt="2023-03-19T21:23:08.974" v="17271" actId="478"/>
          <ac:picMkLst>
            <pc:docMk/>
            <pc:sldMk cId="3147076549" sldId="398"/>
            <ac:picMk id="6" creationId="{963041BE-D7FE-81AA-B9E0-56E60F4F0D4A}"/>
          </ac:picMkLst>
        </pc:picChg>
      </pc:sldChg>
      <pc:sldChg chg="modSp add mod">
        <pc:chgData name="KIM JEONG HYO" userId="d999bd0ffda0c3cb" providerId="LiveId" clId="{DA1A6375-9A24-4C7E-B879-B2D9F4BA2E39}" dt="2023-03-19T21:32:55.358" v="18974" actId="20577"/>
        <pc:sldMkLst>
          <pc:docMk/>
          <pc:sldMk cId="3299541932" sldId="399"/>
        </pc:sldMkLst>
        <pc:spChg chg="mod">
          <ac:chgData name="KIM JEONG HYO" userId="d999bd0ffda0c3cb" providerId="LiveId" clId="{DA1A6375-9A24-4C7E-B879-B2D9F4BA2E39}" dt="2023-03-19T21:32:55.358" v="18974" actId="20577"/>
          <ac:spMkLst>
            <pc:docMk/>
            <pc:sldMk cId="3299541932" sldId="399"/>
            <ac:spMk id="3" creationId="{6EF3BAC3-0A9E-1AEF-18EA-2DC277C7242D}"/>
          </ac:spMkLst>
        </pc:spChg>
      </pc:sldChg>
      <pc:sldChg chg="modSp add mod">
        <pc:chgData name="KIM JEONG HYO" userId="d999bd0ffda0c3cb" providerId="LiveId" clId="{DA1A6375-9A24-4C7E-B879-B2D9F4BA2E39}" dt="2023-03-19T21:34:43.369" v="19191" actId="403"/>
        <pc:sldMkLst>
          <pc:docMk/>
          <pc:sldMk cId="235942235" sldId="400"/>
        </pc:sldMkLst>
        <pc:spChg chg="mod">
          <ac:chgData name="KIM JEONG HYO" userId="d999bd0ffda0c3cb" providerId="LiveId" clId="{DA1A6375-9A24-4C7E-B879-B2D9F4BA2E39}" dt="2023-03-19T21:34:43.369" v="19191" actId="403"/>
          <ac:spMkLst>
            <pc:docMk/>
            <pc:sldMk cId="235942235" sldId="400"/>
            <ac:spMk id="3" creationId="{6EF3BAC3-0A9E-1AEF-18EA-2DC277C7242D}"/>
          </ac:spMkLst>
        </pc:spChg>
      </pc:sldChg>
      <pc:sldChg chg="addSp modSp add mod modNotesTx">
        <pc:chgData name="KIM JEONG HYO" userId="d999bd0ffda0c3cb" providerId="LiveId" clId="{DA1A6375-9A24-4C7E-B879-B2D9F4BA2E39}" dt="2023-03-27T07:21:04.927" v="26858" actId="2711"/>
        <pc:sldMkLst>
          <pc:docMk/>
          <pc:sldMk cId="1624361296" sldId="401"/>
        </pc:sldMkLst>
        <pc:spChg chg="mod">
          <ac:chgData name="KIM JEONG HYO" userId="d999bd0ffda0c3cb" providerId="LiveId" clId="{DA1A6375-9A24-4C7E-B879-B2D9F4BA2E39}" dt="2023-03-27T07:21:04.927" v="26858" actId="2711"/>
          <ac:spMkLst>
            <pc:docMk/>
            <pc:sldMk cId="1624361296" sldId="401"/>
            <ac:spMk id="3" creationId="{6EF3BAC3-0A9E-1AEF-18EA-2DC277C7242D}"/>
          </ac:spMkLst>
        </pc:spChg>
        <pc:picChg chg="add mod">
          <ac:chgData name="KIM JEONG HYO" userId="d999bd0ffda0c3cb" providerId="LiveId" clId="{DA1A6375-9A24-4C7E-B879-B2D9F4BA2E39}" dt="2023-03-20T02:36:38.869" v="20115" actId="1076"/>
          <ac:picMkLst>
            <pc:docMk/>
            <pc:sldMk cId="1624361296" sldId="401"/>
            <ac:picMk id="6" creationId="{87838820-30B3-BDF2-004C-E8BE0D22586E}"/>
          </ac:picMkLst>
        </pc:picChg>
        <pc:picChg chg="add mod modCrop">
          <ac:chgData name="KIM JEONG HYO" userId="d999bd0ffda0c3cb" providerId="LiveId" clId="{DA1A6375-9A24-4C7E-B879-B2D9F4BA2E39}" dt="2023-03-20T02:36:31.556" v="20113" actId="1076"/>
          <ac:picMkLst>
            <pc:docMk/>
            <pc:sldMk cId="1624361296" sldId="401"/>
            <ac:picMk id="8" creationId="{D80F4640-E410-D30A-EC31-361F09D18329}"/>
          </ac:picMkLst>
        </pc:picChg>
        <pc:picChg chg="add mod modCrop">
          <ac:chgData name="KIM JEONG HYO" userId="d999bd0ffda0c3cb" providerId="LiveId" clId="{DA1A6375-9A24-4C7E-B879-B2D9F4BA2E39}" dt="2023-03-20T02:41:39.270" v="20458" actId="1076"/>
          <ac:picMkLst>
            <pc:docMk/>
            <pc:sldMk cId="1624361296" sldId="401"/>
            <ac:picMk id="10" creationId="{7EC1DBF9-1D96-88CA-3A64-2D46ACB2B45E}"/>
          </ac:picMkLst>
        </pc:picChg>
        <pc:picChg chg="add mod">
          <ac:chgData name="KIM JEONG HYO" userId="d999bd0ffda0c3cb" providerId="LiveId" clId="{DA1A6375-9A24-4C7E-B879-B2D9F4BA2E39}" dt="2023-03-20T02:41:40.361" v="20459" actId="1076"/>
          <ac:picMkLst>
            <pc:docMk/>
            <pc:sldMk cId="1624361296" sldId="401"/>
            <ac:picMk id="12" creationId="{7FEFDAD9-8B82-70F6-F1EA-BD71D0B588E8}"/>
          </ac:picMkLst>
        </pc:picChg>
      </pc:sldChg>
      <pc:sldChg chg="add del">
        <pc:chgData name="KIM JEONG HYO" userId="d999bd0ffda0c3cb" providerId="LiveId" clId="{DA1A6375-9A24-4C7E-B879-B2D9F4BA2E39}" dt="2023-03-20T02:26:07.043" v="19193"/>
        <pc:sldMkLst>
          <pc:docMk/>
          <pc:sldMk cId="2444666612" sldId="401"/>
        </pc:sldMkLst>
      </pc:sldChg>
      <pc:sldChg chg="delSp modSp add mod modNotesTx">
        <pc:chgData name="KIM JEONG HYO" userId="d999bd0ffda0c3cb" providerId="LiveId" clId="{DA1A6375-9A24-4C7E-B879-B2D9F4BA2E39}" dt="2023-03-20T03:05:04.410" v="21408" actId="2710"/>
        <pc:sldMkLst>
          <pc:docMk/>
          <pc:sldMk cId="1031843582" sldId="402"/>
        </pc:sldMkLst>
        <pc:spChg chg="mod">
          <ac:chgData name="KIM JEONG HYO" userId="d999bd0ffda0c3cb" providerId="LiveId" clId="{DA1A6375-9A24-4C7E-B879-B2D9F4BA2E39}" dt="2023-03-20T03:05:04.410" v="21408" actId="2710"/>
          <ac:spMkLst>
            <pc:docMk/>
            <pc:sldMk cId="1031843582" sldId="402"/>
            <ac:spMk id="3" creationId="{6EF3BAC3-0A9E-1AEF-18EA-2DC277C7242D}"/>
          </ac:spMkLst>
        </pc:spChg>
        <pc:picChg chg="del">
          <ac:chgData name="KIM JEONG HYO" userId="d999bd0ffda0c3cb" providerId="LiveId" clId="{DA1A6375-9A24-4C7E-B879-B2D9F4BA2E39}" dt="2023-03-20T02:46:12.371" v="20566" actId="478"/>
          <ac:picMkLst>
            <pc:docMk/>
            <pc:sldMk cId="1031843582" sldId="402"/>
            <ac:picMk id="6" creationId="{87838820-30B3-BDF2-004C-E8BE0D22586E}"/>
          </ac:picMkLst>
        </pc:picChg>
        <pc:picChg chg="del">
          <ac:chgData name="KIM JEONG HYO" userId="d999bd0ffda0c3cb" providerId="LiveId" clId="{DA1A6375-9A24-4C7E-B879-B2D9F4BA2E39}" dt="2023-03-20T02:46:12.371" v="20566" actId="478"/>
          <ac:picMkLst>
            <pc:docMk/>
            <pc:sldMk cId="1031843582" sldId="402"/>
            <ac:picMk id="8" creationId="{D80F4640-E410-D30A-EC31-361F09D18329}"/>
          </ac:picMkLst>
        </pc:picChg>
        <pc:picChg chg="del">
          <ac:chgData name="KIM JEONG HYO" userId="d999bd0ffda0c3cb" providerId="LiveId" clId="{DA1A6375-9A24-4C7E-B879-B2D9F4BA2E39}" dt="2023-03-20T02:46:10.338" v="20565" actId="478"/>
          <ac:picMkLst>
            <pc:docMk/>
            <pc:sldMk cId="1031843582" sldId="402"/>
            <ac:picMk id="10" creationId="{7EC1DBF9-1D96-88CA-3A64-2D46ACB2B45E}"/>
          </ac:picMkLst>
        </pc:picChg>
        <pc:picChg chg="del">
          <ac:chgData name="KIM JEONG HYO" userId="d999bd0ffda0c3cb" providerId="LiveId" clId="{DA1A6375-9A24-4C7E-B879-B2D9F4BA2E39}" dt="2023-03-20T02:46:10.338" v="20565" actId="478"/>
          <ac:picMkLst>
            <pc:docMk/>
            <pc:sldMk cId="1031843582" sldId="402"/>
            <ac:picMk id="12" creationId="{7FEFDAD9-8B82-70F6-F1EA-BD71D0B588E8}"/>
          </ac:picMkLst>
        </pc:picChg>
      </pc:sldChg>
      <pc:sldChg chg="addSp modSp add mod modNotesTx">
        <pc:chgData name="KIM JEONG HYO" userId="d999bd0ffda0c3cb" providerId="LiveId" clId="{DA1A6375-9A24-4C7E-B879-B2D9F4BA2E39}" dt="2023-03-20T03:33:49.212" v="22597" actId="20577"/>
        <pc:sldMkLst>
          <pc:docMk/>
          <pc:sldMk cId="1542628149" sldId="403"/>
        </pc:sldMkLst>
        <pc:spChg chg="mod">
          <ac:chgData name="KIM JEONG HYO" userId="d999bd0ffda0c3cb" providerId="LiveId" clId="{DA1A6375-9A24-4C7E-B879-B2D9F4BA2E39}" dt="2023-03-20T03:31:59.248" v="22434" actId="20577"/>
          <ac:spMkLst>
            <pc:docMk/>
            <pc:sldMk cId="1542628149" sldId="403"/>
            <ac:spMk id="3" creationId="{6EF3BAC3-0A9E-1AEF-18EA-2DC277C7242D}"/>
          </ac:spMkLst>
        </pc:spChg>
        <pc:picChg chg="add mod">
          <ac:chgData name="KIM JEONG HYO" userId="d999bd0ffda0c3cb" providerId="LiveId" clId="{DA1A6375-9A24-4C7E-B879-B2D9F4BA2E39}" dt="2023-03-20T03:31:35.504" v="22417" actId="1076"/>
          <ac:picMkLst>
            <pc:docMk/>
            <pc:sldMk cId="1542628149" sldId="403"/>
            <ac:picMk id="6" creationId="{E6BE0088-7978-18D3-D228-B5DDEEEC1B6B}"/>
          </ac:picMkLst>
        </pc:picChg>
        <pc:picChg chg="add mod modCrop">
          <ac:chgData name="KIM JEONG HYO" userId="d999bd0ffda0c3cb" providerId="LiveId" clId="{DA1A6375-9A24-4C7E-B879-B2D9F4BA2E39}" dt="2023-03-20T03:31:38.800" v="22419" actId="14100"/>
          <ac:picMkLst>
            <pc:docMk/>
            <pc:sldMk cId="1542628149" sldId="403"/>
            <ac:picMk id="8" creationId="{9321E072-8B51-A484-3F06-0E36864CEAA2}"/>
          </ac:picMkLst>
        </pc:picChg>
        <pc:picChg chg="add mod">
          <ac:chgData name="KIM JEONG HYO" userId="d999bd0ffda0c3cb" providerId="LiveId" clId="{DA1A6375-9A24-4C7E-B879-B2D9F4BA2E39}" dt="2023-03-20T03:31:45.698" v="22422" actId="1076"/>
          <ac:picMkLst>
            <pc:docMk/>
            <pc:sldMk cId="1542628149" sldId="403"/>
            <ac:picMk id="10" creationId="{9302FDB2-2B75-CC65-5B0F-B6B96EAB7568}"/>
          </ac:picMkLst>
        </pc:picChg>
        <pc:picChg chg="add mod">
          <ac:chgData name="KIM JEONG HYO" userId="d999bd0ffda0c3cb" providerId="LiveId" clId="{DA1A6375-9A24-4C7E-B879-B2D9F4BA2E39}" dt="2023-03-20T03:32:21.993" v="22439" actId="1037"/>
          <ac:picMkLst>
            <pc:docMk/>
            <pc:sldMk cId="1542628149" sldId="403"/>
            <ac:picMk id="12" creationId="{CFADF71B-C0F6-C77A-525B-563B417A03D9}"/>
          </ac:picMkLst>
        </pc:picChg>
      </pc:sldChg>
      <pc:sldChg chg="addSp delSp modSp add mod modNotesTx">
        <pc:chgData name="KIM JEONG HYO" userId="d999bd0ffda0c3cb" providerId="LiveId" clId="{DA1A6375-9A24-4C7E-B879-B2D9F4BA2E39}" dt="2023-03-27T07:21:26.260" v="26859" actId="2711"/>
        <pc:sldMkLst>
          <pc:docMk/>
          <pc:sldMk cId="3388556697" sldId="404"/>
        </pc:sldMkLst>
        <pc:spChg chg="mod">
          <ac:chgData name="KIM JEONG HYO" userId="d999bd0ffda0c3cb" providerId="LiveId" clId="{DA1A6375-9A24-4C7E-B879-B2D9F4BA2E39}" dt="2023-03-27T07:21:26.260" v="26859" actId="2711"/>
          <ac:spMkLst>
            <pc:docMk/>
            <pc:sldMk cId="3388556697" sldId="404"/>
            <ac:spMk id="3" creationId="{6EF3BAC3-0A9E-1AEF-18EA-2DC277C7242D}"/>
          </ac:spMkLst>
        </pc:spChg>
        <pc:picChg chg="del">
          <ac:chgData name="KIM JEONG HYO" userId="d999bd0ffda0c3cb" providerId="LiveId" clId="{DA1A6375-9A24-4C7E-B879-B2D9F4BA2E39}" dt="2023-03-20T03:34:44.990" v="22648" actId="478"/>
          <ac:picMkLst>
            <pc:docMk/>
            <pc:sldMk cId="3388556697" sldId="404"/>
            <ac:picMk id="6" creationId="{E6BE0088-7978-18D3-D228-B5DDEEEC1B6B}"/>
          </ac:picMkLst>
        </pc:picChg>
        <pc:picChg chg="add mod">
          <ac:chgData name="KIM JEONG HYO" userId="d999bd0ffda0c3cb" providerId="LiveId" clId="{DA1A6375-9A24-4C7E-B879-B2D9F4BA2E39}" dt="2023-03-20T03:51:59.863" v="23702" actId="1076"/>
          <ac:picMkLst>
            <pc:docMk/>
            <pc:sldMk cId="3388556697" sldId="404"/>
            <ac:picMk id="7" creationId="{C73AAC4E-92E3-29DE-231F-3885FEE074C1}"/>
          </ac:picMkLst>
        </pc:picChg>
        <pc:picChg chg="del">
          <ac:chgData name="KIM JEONG HYO" userId="d999bd0ffda0c3cb" providerId="LiveId" clId="{DA1A6375-9A24-4C7E-B879-B2D9F4BA2E39}" dt="2023-03-20T03:34:44.990" v="22648" actId="478"/>
          <ac:picMkLst>
            <pc:docMk/>
            <pc:sldMk cId="3388556697" sldId="404"/>
            <ac:picMk id="8" creationId="{9321E072-8B51-A484-3F06-0E36864CEAA2}"/>
          </ac:picMkLst>
        </pc:picChg>
        <pc:picChg chg="del">
          <ac:chgData name="KIM JEONG HYO" userId="d999bd0ffda0c3cb" providerId="LiveId" clId="{DA1A6375-9A24-4C7E-B879-B2D9F4BA2E39}" dt="2023-03-20T03:34:44.990" v="22648" actId="478"/>
          <ac:picMkLst>
            <pc:docMk/>
            <pc:sldMk cId="3388556697" sldId="404"/>
            <ac:picMk id="10" creationId="{9302FDB2-2B75-CC65-5B0F-B6B96EAB7568}"/>
          </ac:picMkLst>
        </pc:picChg>
        <pc:picChg chg="del">
          <ac:chgData name="KIM JEONG HYO" userId="d999bd0ffda0c3cb" providerId="LiveId" clId="{DA1A6375-9A24-4C7E-B879-B2D9F4BA2E39}" dt="2023-03-20T03:34:44.990" v="22648" actId="478"/>
          <ac:picMkLst>
            <pc:docMk/>
            <pc:sldMk cId="3388556697" sldId="404"/>
            <ac:picMk id="12" creationId="{CFADF71B-C0F6-C77A-525B-563B417A03D9}"/>
          </ac:picMkLst>
        </pc:picChg>
        <pc:picChg chg="add del">
          <ac:chgData name="KIM JEONG HYO" userId="d999bd0ffda0c3cb" providerId="LiveId" clId="{DA1A6375-9A24-4C7E-B879-B2D9F4BA2E39}" dt="2023-03-20T03:52:06.310" v="23704" actId="22"/>
          <ac:picMkLst>
            <pc:docMk/>
            <pc:sldMk cId="3388556697" sldId="404"/>
            <ac:picMk id="15" creationId="{4C953C0C-BE61-A6F5-11E3-F0C49A0A77BC}"/>
          </ac:picMkLst>
        </pc:picChg>
        <pc:cxnChg chg="add del mod">
          <ac:chgData name="KIM JEONG HYO" userId="d999bd0ffda0c3cb" providerId="LiveId" clId="{DA1A6375-9A24-4C7E-B879-B2D9F4BA2E39}" dt="2023-03-20T03:41:55.805" v="23042" actId="478"/>
          <ac:cxnSpMkLst>
            <pc:docMk/>
            <pc:sldMk cId="3388556697" sldId="404"/>
            <ac:cxnSpMk id="11" creationId="{F658862E-6F8F-D35A-0E67-5B9D1D95251F}"/>
          </ac:cxnSpMkLst>
        </pc:cxnChg>
      </pc:sldChg>
      <pc:sldChg chg="addSp delSp modSp add mod modNotesTx">
        <pc:chgData name="KIM JEONG HYO" userId="d999bd0ffda0c3cb" providerId="LiveId" clId="{DA1A6375-9A24-4C7E-B879-B2D9F4BA2E39}" dt="2023-03-20T04:28:54.490" v="23924" actId="20577"/>
        <pc:sldMkLst>
          <pc:docMk/>
          <pc:sldMk cId="1037076829" sldId="405"/>
        </pc:sldMkLst>
        <pc:spChg chg="mod">
          <ac:chgData name="KIM JEONG HYO" userId="d999bd0ffda0c3cb" providerId="LiveId" clId="{DA1A6375-9A24-4C7E-B879-B2D9F4BA2E39}" dt="2023-03-20T03:52:14.229" v="23719" actId="20577"/>
          <ac:spMkLst>
            <pc:docMk/>
            <pc:sldMk cId="1037076829" sldId="405"/>
            <ac:spMk id="2" creationId="{00000000-0000-0000-0000-000000000000}"/>
          </ac:spMkLst>
        </pc:spChg>
        <pc:spChg chg="mod">
          <ac:chgData name="KIM JEONG HYO" userId="d999bd0ffda0c3cb" providerId="LiveId" clId="{DA1A6375-9A24-4C7E-B879-B2D9F4BA2E39}" dt="2023-03-20T03:55:17.572" v="23912" actId="20577"/>
          <ac:spMkLst>
            <pc:docMk/>
            <pc:sldMk cId="1037076829" sldId="405"/>
            <ac:spMk id="3" creationId="{6EF3BAC3-0A9E-1AEF-18EA-2DC277C7242D}"/>
          </ac:spMkLst>
        </pc:spChg>
        <pc:picChg chg="add mod">
          <ac:chgData name="KIM JEONG HYO" userId="d999bd0ffda0c3cb" providerId="LiveId" clId="{DA1A6375-9A24-4C7E-B879-B2D9F4BA2E39}" dt="2023-03-20T04:27:43.578" v="23920" actId="14100"/>
          <ac:picMkLst>
            <pc:docMk/>
            <pc:sldMk cId="1037076829" sldId="405"/>
            <ac:picMk id="6" creationId="{84E3C5EF-54BD-B637-A5DE-0FF0B5849DB0}"/>
          </ac:picMkLst>
        </pc:picChg>
        <pc:picChg chg="del">
          <ac:chgData name="KIM JEONG HYO" userId="d999bd0ffda0c3cb" providerId="LiveId" clId="{DA1A6375-9A24-4C7E-B879-B2D9F4BA2E39}" dt="2023-03-20T03:52:16.549" v="23720" actId="478"/>
          <ac:picMkLst>
            <pc:docMk/>
            <pc:sldMk cId="1037076829" sldId="405"/>
            <ac:picMk id="7" creationId="{C73AAC4E-92E3-29DE-231F-3885FEE074C1}"/>
          </ac:picMkLst>
        </pc:picChg>
        <pc:picChg chg="add mod">
          <ac:chgData name="KIM JEONG HYO" userId="d999bd0ffda0c3cb" providerId="LiveId" clId="{DA1A6375-9A24-4C7E-B879-B2D9F4BA2E39}" dt="2023-03-20T04:27:50.533" v="23923" actId="1076"/>
          <ac:picMkLst>
            <pc:docMk/>
            <pc:sldMk cId="1037076829" sldId="405"/>
            <ac:picMk id="9" creationId="{1D423B6A-65A1-4BCF-FA00-114EB693D5BB}"/>
          </ac:picMkLst>
        </pc:picChg>
      </pc:sldChg>
      <pc:sldChg chg="delSp modSp add mod">
        <pc:chgData name="KIM JEONG HYO" userId="d999bd0ffda0c3cb" providerId="LiveId" clId="{DA1A6375-9A24-4C7E-B879-B2D9F4BA2E39}" dt="2023-03-20T04:39:10.648" v="25258" actId="20577"/>
        <pc:sldMkLst>
          <pc:docMk/>
          <pc:sldMk cId="2474305649" sldId="406"/>
        </pc:sldMkLst>
        <pc:spChg chg="mod">
          <ac:chgData name="KIM JEONG HYO" userId="d999bd0ffda0c3cb" providerId="LiveId" clId="{DA1A6375-9A24-4C7E-B879-B2D9F4BA2E39}" dt="2023-03-20T04:30:03.187" v="23938" actId="20577"/>
          <ac:spMkLst>
            <pc:docMk/>
            <pc:sldMk cId="2474305649" sldId="406"/>
            <ac:spMk id="2" creationId="{00000000-0000-0000-0000-000000000000}"/>
          </ac:spMkLst>
        </pc:spChg>
        <pc:spChg chg="mod">
          <ac:chgData name="KIM JEONG HYO" userId="d999bd0ffda0c3cb" providerId="LiveId" clId="{DA1A6375-9A24-4C7E-B879-B2D9F4BA2E39}" dt="2023-03-20T04:39:10.648" v="25258" actId="20577"/>
          <ac:spMkLst>
            <pc:docMk/>
            <pc:sldMk cId="2474305649" sldId="406"/>
            <ac:spMk id="3" creationId="{6EF3BAC3-0A9E-1AEF-18EA-2DC277C7242D}"/>
          </ac:spMkLst>
        </pc:spChg>
        <pc:picChg chg="del">
          <ac:chgData name="KIM JEONG HYO" userId="d999bd0ffda0c3cb" providerId="LiveId" clId="{DA1A6375-9A24-4C7E-B879-B2D9F4BA2E39}" dt="2023-03-20T04:30:05.620" v="23939" actId="478"/>
          <ac:picMkLst>
            <pc:docMk/>
            <pc:sldMk cId="2474305649" sldId="406"/>
            <ac:picMk id="6" creationId="{84E3C5EF-54BD-B637-A5DE-0FF0B5849DB0}"/>
          </ac:picMkLst>
        </pc:picChg>
        <pc:picChg chg="del">
          <ac:chgData name="KIM JEONG HYO" userId="d999bd0ffda0c3cb" providerId="LiveId" clId="{DA1A6375-9A24-4C7E-B879-B2D9F4BA2E39}" dt="2023-03-20T04:30:05.620" v="23939" actId="478"/>
          <ac:picMkLst>
            <pc:docMk/>
            <pc:sldMk cId="2474305649" sldId="406"/>
            <ac:picMk id="9" creationId="{1D423B6A-65A1-4BCF-FA00-114EB693D5BB}"/>
          </ac:picMkLst>
        </pc:picChg>
      </pc:sldChg>
      <pc:sldChg chg="modSp add mod modNotesTx">
        <pc:chgData name="KIM JEONG HYO" userId="d999bd0ffda0c3cb" providerId="LiveId" clId="{DA1A6375-9A24-4C7E-B879-B2D9F4BA2E39}" dt="2023-03-27T07:19:37.701" v="26850" actId="2711"/>
        <pc:sldMkLst>
          <pc:docMk/>
          <pc:sldMk cId="4261535465" sldId="407"/>
        </pc:sldMkLst>
        <pc:spChg chg="mod">
          <ac:chgData name="KIM JEONG HYO" userId="d999bd0ffda0c3cb" providerId="LiveId" clId="{DA1A6375-9A24-4C7E-B879-B2D9F4BA2E39}" dt="2023-03-27T07:19:37.701" v="26850" actId="2711"/>
          <ac:spMkLst>
            <pc:docMk/>
            <pc:sldMk cId="4261535465" sldId="407"/>
            <ac:spMk id="8" creationId="{4BA61229-7547-40D2-B8B0-EDBF59382FFE}"/>
          </ac:spMkLst>
        </pc:spChg>
      </pc:sldChg>
      <pc:sldChg chg="addSp delSp modSp add mod">
        <pc:chgData name="KIM JEONG HYO" userId="d999bd0ffda0c3cb" providerId="LiveId" clId="{DA1A6375-9A24-4C7E-B879-B2D9F4BA2E39}" dt="2023-03-27T05:56:56.369" v="26817" actId="1076"/>
        <pc:sldMkLst>
          <pc:docMk/>
          <pc:sldMk cId="1959763852" sldId="408"/>
        </pc:sldMkLst>
        <pc:spChg chg="mod">
          <ac:chgData name="KIM JEONG HYO" userId="d999bd0ffda0c3cb" providerId="LiveId" clId="{DA1A6375-9A24-4C7E-B879-B2D9F4BA2E39}" dt="2023-03-27T05:56:49.596" v="26814" actId="20577"/>
          <ac:spMkLst>
            <pc:docMk/>
            <pc:sldMk cId="1959763852" sldId="408"/>
            <ac:spMk id="3" creationId="{6EF3BAC3-0A9E-1AEF-18EA-2DC277C7242D}"/>
          </ac:spMkLst>
        </pc:spChg>
        <pc:picChg chg="del">
          <ac:chgData name="KIM JEONG HYO" userId="d999bd0ffda0c3cb" providerId="LiveId" clId="{DA1A6375-9A24-4C7E-B879-B2D9F4BA2E39}" dt="2023-03-27T05:56:34.865" v="26809" actId="478"/>
          <ac:picMkLst>
            <pc:docMk/>
            <pc:sldMk cId="1959763852" sldId="408"/>
            <ac:picMk id="7" creationId="{C73AAC4E-92E3-29DE-231F-3885FEE074C1}"/>
          </ac:picMkLst>
        </pc:picChg>
        <pc:picChg chg="add mod">
          <ac:chgData name="KIM JEONG HYO" userId="d999bd0ffda0c3cb" providerId="LiveId" clId="{DA1A6375-9A24-4C7E-B879-B2D9F4BA2E39}" dt="2023-03-27T05:56:56.369" v="26817" actId="1076"/>
          <ac:picMkLst>
            <pc:docMk/>
            <pc:sldMk cId="1959763852" sldId="408"/>
            <ac:picMk id="1026" creationId="{FE6C98F6-AC1E-65BF-B4E7-27C857E11493}"/>
          </ac:picMkLst>
        </pc:picChg>
      </pc:sldChg>
    </pc:docChg>
  </pc:docChgLst>
  <pc:docChgLst>
    <pc:chgData name="KIM JEONG HYO" userId="d999bd0ffda0c3cb" providerId="LiveId" clId="{71D16058-CE94-4096-AB4A-682CBA6D4254}"/>
    <pc:docChg chg="undo redo custSel addSld delSld modSld sldOrd modSection">
      <pc:chgData name="KIM JEONG HYO" userId="d999bd0ffda0c3cb" providerId="LiveId" clId="{71D16058-CE94-4096-AB4A-682CBA6D4254}" dt="2022-11-10T07:09:18.991" v="16884" actId="20577"/>
      <pc:docMkLst>
        <pc:docMk/>
      </pc:docMkLst>
      <pc:sldChg chg="modSp mod">
        <pc:chgData name="KIM JEONG HYO" userId="d999bd0ffda0c3cb" providerId="LiveId" clId="{71D16058-CE94-4096-AB4A-682CBA6D4254}" dt="2022-11-09T17:16:19.981" v="10111" actId="20577"/>
        <pc:sldMkLst>
          <pc:docMk/>
          <pc:sldMk cId="2980484718" sldId="258"/>
        </pc:sldMkLst>
        <pc:spChg chg="mod">
          <ac:chgData name="KIM JEONG HYO" userId="d999bd0ffda0c3cb" providerId="LiveId" clId="{71D16058-CE94-4096-AB4A-682CBA6D4254}" dt="2022-11-08T01:49:15.082" v="74" actId="20577"/>
          <ac:spMkLst>
            <pc:docMk/>
            <pc:sldMk cId="2980484718" sldId="258"/>
            <ac:spMk id="2" creationId="{00000000-0000-0000-0000-000000000000}"/>
          </ac:spMkLst>
        </pc:spChg>
        <pc:spChg chg="mod">
          <ac:chgData name="KIM JEONG HYO" userId="d999bd0ffda0c3cb" providerId="LiveId" clId="{71D16058-CE94-4096-AB4A-682CBA6D4254}" dt="2022-11-09T17:16:19.981" v="10111" actId="20577"/>
          <ac:spMkLst>
            <pc:docMk/>
            <pc:sldMk cId="2980484718" sldId="258"/>
            <ac:spMk id="3" creationId="{00000000-0000-0000-0000-000000000000}"/>
          </ac:spMkLst>
        </pc:spChg>
        <pc:picChg chg="mod">
          <ac:chgData name="KIM JEONG HYO" userId="d999bd0ffda0c3cb" providerId="LiveId" clId="{71D16058-CE94-4096-AB4A-682CBA6D4254}" dt="2022-11-08T07:21:21.723" v="2038" actId="1076"/>
          <ac:picMkLst>
            <pc:docMk/>
            <pc:sldMk cId="2980484718" sldId="258"/>
            <ac:picMk id="4" creationId="{00000000-0000-0000-0000-000000000000}"/>
          </ac:picMkLst>
        </pc:picChg>
      </pc:sldChg>
      <pc:sldChg chg="addSp delSp modSp mod ord modNotesTx">
        <pc:chgData name="KIM JEONG HYO" userId="d999bd0ffda0c3cb" providerId="LiveId" clId="{71D16058-CE94-4096-AB4A-682CBA6D4254}" dt="2022-11-10T05:30:12.616" v="12920" actId="1076"/>
        <pc:sldMkLst>
          <pc:docMk/>
          <pc:sldMk cId="3355816078" sldId="290"/>
        </pc:sldMkLst>
        <pc:spChg chg="mod">
          <ac:chgData name="KIM JEONG HYO" userId="d999bd0ffda0c3cb" providerId="LiveId" clId="{71D16058-CE94-4096-AB4A-682CBA6D4254}" dt="2022-11-09T14:35:48.705" v="8989" actId="20577"/>
          <ac:spMkLst>
            <pc:docMk/>
            <pc:sldMk cId="3355816078" sldId="290"/>
            <ac:spMk id="2" creationId="{00000000-0000-0000-0000-000000000000}"/>
          </ac:spMkLst>
        </pc:spChg>
        <pc:spChg chg="del mod">
          <ac:chgData name="KIM JEONG HYO" userId="d999bd0ffda0c3cb" providerId="LiveId" clId="{71D16058-CE94-4096-AB4A-682CBA6D4254}" dt="2022-11-08T02:11:06.629" v="644" actId="478"/>
          <ac:spMkLst>
            <pc:docMk/>
            <pc:sldMk cId="3355816078" sldId="290"/>
            <ac:spMk id="7" creationId="{AE0CBDF8-ECE7-4E4A-8EBA-C0013D6B5289}"/>
          </ac:spMkLst>
        </pc:spChg>
        <pc:spChg chg="del mod">
          <ac:chgData name="KIM JEONG HYO" userId="d999bd0ffda0c3cb" providerId="LiveId" clId="{71D16058-CE94-4096-AB4A-682CBA6D4254}" dt="2022-11-09T10:28:37.186" v="6918"/>
          <ac:spMkLst>
            <pc:docMk/>
            <pc:sldMk cId="3355816078" sldId="290"/>
            <ac:spMk id="8" creationId="{4BA61229-7547-40D2-B8B0-EDBF59382FFE}"/>
          </ac:spMkLst>
        </pc:spChg>
        <pc:spChg chg="add mod ord">
          <ac:chgData name="KIM JEONG HYO" userId="d999bd0ffda0c3cb" providerId="LiveId" clId="{71D16058-CE94-4096-AB4A-682CBA6D4254}" dt="2022-11-09T10:32:36.056" v="7265" actId="20577"/>
          <ac:spMkLst>
            <pc:docMk/>
            <pc:sldMk cId="3355816078" sldId="290"/>
            <ac:spMk id="9" creationId="{FEA75728-3B09-DFF1-FE4A-8C0DACD8B124}"/>
          </ac:spMkLst>
        </pc:spChg>
        <pc:spChg chg="add mod">
          <ac:chgData name="KIM JEONG HYO" userId="d999bd0ffda0c3cb" providerId="LiveId" clId="{71D16058-CE94-4096-AB4A-682CBA6D4254}" dt="2022-11-10T05:21:52.061" v="12544" actId="20577"/>
          <ac:spMkLst>
            <pc:docMk/>
            <pc:sldMk cId="3355816078" sldId="290"/>
            <ac:spMk id="10" creationId="{EFBA6537-4F60-8145-1ADA-70266A2A5B04}"/>
          </ac:spMkLst>
        </pc:spChg>
        <pc:picChg chg="add del mod ord">
          <ac:chgData name="KIM JEONG HYO" userId="d999bd0ffda0c3cb" providerId="LiveId" clId="{71D16058-CE94-4096-AB4A-682CBA6D4254}" dt="2022-11-09T08:28:28.216" v="6396" actId="478"/>
          <ac:picMkLst>
            <pc:docMk/>
            <pc:sldMk cId="3355816078" sldId="290"/>
            <ac:picMk id="6" creationId="{7A74B079-9625-3F08-8BD1-D5DDF3D52A54}"/>
          </ac:picMkLst>
        </pc:picChg>
        <pc:picChg chg="add del mod">
          <ac:chgData name="KIM JEONG HYO" userId="d999bd0ffda0c3cb" providerId="LiveId" clId="{71D16058-CE94-4096-AB4A-682CBA6D4254}" dt="2022-11-08T02:14:25.769" v="654" actId="478"/>
          <ac:picMkLst>
            <pc:docMk/>
            <pc:sldMk cId="3355816078" sldId="290"/>
            <ac:picMk id="1026" creationId="{BE2DFF42-0A29-D206-9D34-EA5AA2A54E5C}"/>
          </ac:picMkLst>
        </pc:picChg>
        <pc:picChg chg="add mod">
          <ac:chgData name="KIM JEONG HYO" userId="d999bd0ffda0c3cb" providerId="LiveId" clId="{71D16058-CE94-4096-AB4A-682CBA6D4254}" dt="2022-11-10T05:30:12.616" v="12920" actId="1076"/>
          <ac:picMkLst>
            <pc:docMk/>
            <pc:sldMk cId="3355816078" sldId="290"/>
            <ac:picMk id="1028" creationId="{2D3C1726-5848-CA70-BFEF-9DBE59739F8B}"/>
          </ac:picMkLst>
        </pc:picChg>
        <pc:cxnChg chg="del">
          <ac:chgData name="KIM JEONG HYO" userId="d999bd0ffda0c3cb" providerId="LiveId" clId="{71D16058-CE94-4096-AB4A-682CBA6D4254}" dt="2022-11-08T01:49:59.623" v="110" actId="478"/>
          <ac:cxnSpMkLst>
            <pc:docMk/>
            <pc:sldMk cId="3355816078" sldId="290"/>
            <ac:cxnSpMk id="5" creationId="{4C465EAB-B93E-482E-A1E9-D0ED0FCCE627}"/>
          </ac:cxnSpMkLst>
        </pc:cxnChg>
      </pc:sldChg>
      <pc:sldChg chg="addSp delSp modSp add del mod">
        <pc:chgData name="KIM JEONG HYO" userId="d999bd0ffda0c3cb" providerId="LiveId" clId="{71D16058-CE94-4096-AB4A-682CBA6D4254}" dt="2022-11-09T15:04:52.128" v="9328" actId="2711"/>
        <pc:sldMkLst>
          <pc:docMk/>
          <pc:sldMk cId="1539247049" sldId="338"/>
        </pc:sldMkLst>
        <pc:spChg chg="mod">
          <ac:chgData name="KIM JEONG HYO" userId="d999bd0ffda0c3cb" providerId="LiveId" clId="{71D16058-CE94-4096-AB4A-682CBA6D4254}" dt="2022-11-08T11:05:31.991" v="4257" actId="20577"/>
          <ac:spMkLst>
            <pc:docMk/>
            <pc:sldMk cId="1539247049" sldId="338"/>
            <ac:spMk id="2" creationId="{00000000-0000-0000-0000-000000000000}"/>
          </ac:spMkLst>
        </pc:spChg>
        <pc:spChg chg="mod">
          <ac:chgData name="KIM JEONG HYO" userId="d999bd0ffda0c3cb" providerId="LiveId" clId="{71D16058-CE94-4096-AB4A-682CBA6D4254}" dt="2022-11-09T15:04:52.128" v="9328" actId="2711"/>
          <ac:spMkLst>
            <pc:docMk/>
            <pc:sldMk cId="1539247049" sldId="338"/>
            <ac:spMk id="3" creationId="{09DCE714-BCFE-4B19-A46E-EAD096ACCE32}"/>
          </ac:spMkLst>
        </pc:spChg>
        <pc:spChg chg="mod">
          <ac:chgData name="KIM JEONG HYO" userId="d999bd0ffda0c3cb" providerId="LiveId" clId="{71D16058-CE94-4096-AB4A-682CBA6D4254}" dt="2022-11-09T01:31:40.108" v="5577" actId="113"/>
          <ac:spMkLst>
            <pc:docMk/>
            <pc:sldMk cId="1539247049" sldId="338"/>
            <ac:spMk id="30" creationId="{1BE70066-198C-4AD9-8843-CD24E533F186}"/>
          </ac:spMkLst>
        </pc:spChg>
        <pc:picChg chg="add del mod modCrop">
          <ac:chgData name="KIM JEONG HYO" userId="d999bd0ffda0c3cb" providerId="LiveId" clId="{71D16058-CE94-4096-AB4A-682CBA6D4254}" dt="2022-11-08T11:22:36.597" v="4650" actId="478"/>
          <ac:picMkLst>
            <pc:docMk/>
            <pc:sldMk cId="1539247049" sldId="338"/>
            <ac:picMk id="6" creationId="{E9D27620-197A-427D-FD03-1AE9826B84FB}"/>
          </ac:picMkLst>
        </pc:picChg>
        <pc:picChg chg="add del mod">
          <ac:chgData name="KIM JEONG HYO" userId="d999bd0ffda0c3cb" providerId="LiveId" clId="{71D16058-CE94-4096-AB4A-682CBA6D4254}" dt="2022-11-08T11:14:32.550" v="4409" actId="478"/>
          <ac:picMkLst>
            <pc:docMk/>
            <pc:sldMk cId="1539247049" sldId="338"/>
            <ac:picMk id="8" creationId="{D456C293-1231-DF92-57B3-D06FE9EE749F}"/>
          </ac:picMkLst>
        </pc:picChg>
        <pc:picChg chg="add mod">
          <ac:chgData name="KIM JEONG HYO" userId="d999bd0ffda0c3cb" providerId="LiveId" clId="{71D16058-CE94-4096-AB4A-682CBA6D4254}" dt="2022-11-08T11:23:32.591" v="4667" actId="1076"/>
          <ac:picMkLst>
            <pc:docMk/>
            <pc:sldMk cId="1539247049" sldId="338"/>
            <ac:picMk id="8194" creationId="{4F5C6279-D633-8D60-0D51-896EF92ABC7A}"/>
          </ac:picMkLst>
        </pc:picChg>
        <pc:picChg chg="add del">
          <ac:chgData name="KIM JEONG HYO" userId="d999bd0ffda0c3cb" providerId="LiveId" clId="{71D16058-CE94-4096-AB4A-682CBA6D4254}" dt="2022-11-08T11:31:22.741" v="4773"/>
          <ac:picMkLst>
            <pc:docMk/>
            <pc:sldMk cId="1539247049" sldId="338"/>
            <ac:picMk id="8196" creationId="{8C0C8CE6-1BFC-724F-7C19-07374058D3B9}"/>
          </ac:picMkLst>
        </pc:picChg>
      </pc:sldChg>
      <pc:sldChg chg="del">
        <pc:chgData name="KIM JEONG HYO" userId="d999bd0ffda0c3cb" providerId="LiveId" clId="{71D16058-CE94-4096-AB4A-682CBA6D4254}" dt="2022-11-08T01:49:53.525" v="104" actId="47"/>
        <pc:sldMkLst>
          <pc:docMk/>
          <pc:sldMk cId="4050990038" sldId="339"/>
        </pc:sldMkLst>
      </pc:sldChg>
      <pc:sldChg chg="del">
        <pc:chgData name="KIM JEONG HYO" userId="d999bd0ffda0c3cb" providerId="LiveId" clId="{71D16058-CE94-4096-AB4A-682CBA6D4254}" dt="2022-11-08T08:25:08.582" v="2415" actId="47"/>
        <pc:sldMkLst>
          <pc:docMk/>
          <pc:sldMk cId="2595515807" sldId="360"/>
        </pc:sldMkLst>
      </pc:sldChg>
      <pc:sldChg chg="addSp delSp modSp add mod modNotesTx">
        <pc:chgData name="KIM JEONG HYO" userId="d999bd0ffda0c3cb" providerId="LiveId" clId="{71D16058-CE94-4096-AB4A-682CBA6D4254}" dt="2022-11-08T11:39:10.556" v="4820" actId="1076"/>
        <pc:sldMkLst>
          <pc:docMk/>
          <pc:sldMk cId="397695067" sldId="361"/>
        </pc:sldMkLst>
        <pc:spChg chg="mod">
          <ac:chgData name="KIM JEONG HYO" userId="d999bd0ffda0c3cb" providerId="LiveId" clId="{71D16058-CE94-4096-AB4A-682CBA6D4254}" dt="2022-11-08T02:42:39.739" v="1546" actId="20577"/>
          <ac:spMkLst>
            <pc:docMk/>
            <pc:sldMk cId="397695067" sldId="361"/>
            <ac:spMk id="2" creationId="{00000000-0000-0000-0000-000000000000}"/>
          </ac:spMkLst>
        </pc:spChg>
        <pc:spChg chg="del mod">
          <ac:chgData name="KIM JEONG HYO" userId="d999bd0ffda0c3cb" providerId="LiveId" clId="{71D16058-CE94-4096-AB4A-682CBA6D4254}" dt="2022-11-08T08:27:29.276" v="2424"/>
          <ac:spMkLst>
            <pc:docMk/>
            <pc:sldMk cId="397695067" sldId="361"/>
            <ac:spMk id="8" creationId="{4BA61229-7547-40D2-B8B0-EDBF59382FFE}"/>
          </ac:spMkLst>
        </pc:spChg>
        <pc:spChg chg="add mod ord">
          <ac:chgData name="KIM JEONG HYO" userId="d999bd0ffda0c3cb" providerId="LiveId" clId="{71D16058-CE94-4096-AB4A-682CBA6D4254}" dt="2022-11-08T08:26:42.597" v="2416" actId="167"/>
          <ac:spMkLst>
            <pc:docMk/>
            <pc:sldMk cId="397695067" sldId="361"/>
            <ac:spMk id="13" creationId="{4142B195-3B93-A901-5A1E-03C4D36E984A}"/>
          </ac:spMkLst>
        </pc:spChg>
        <pc:spChg chg="add del mod">
          <ac:chgData name="KIM JEONG HYO" userId="d999bd0ffda0c3cb" providerId="LiveId" clId="{71D16058-CE94-4096-AB4A-682CBA6D4254}" dt="2022-11-08T10:38:16.342" v="3526" actId="478"/>
          <ac:spMkLst>
            <pc:docMk/>
            <pc:sldMk cId="397695067" sldId="361"/>
            <ac:spMk id="16" creationId="{C66F0A15-1CF6-7722-C78E-5B198DCD95E2}"/>
          </ac:spMkLst>
        </pc:spChg>
        <pc:spChg chg="add del mod ord">
          <ac:chgData name="KIM JEONG HYO" userId="d999bd0ffda0c3cb" providerId="LiveId" clId="{71D16058-CE94-4096-AB4A-682CBA6D4254}" dt="2022-11-08T07:17:02.147" v="1851" actId="478"/>
          <ac:spMkLst>
            <pc:docMk/>
            <pc:sldMk cId="397695067" sldId="361"/>
            <ac:spMk id="17" creationId="{302CBF95-7990-5F2C-A74A-CEB3581DE739}"/>
          </ac:spMkLst>
        </pc:spChg>
        <pc:spChg chg="add mod">
          <ac:chgData name="KIM JEONG HYO" userId="d999bd0ffda0c3cb" providerId="LiveId" clId="{71D16058-CE94-4096-AB4A-682CBA6D4254}" dt="2022-11-08T08:27:27.229" v="2422" actId="20577"/>
          <ac:spMkLst>
            <pc:docMk/>
            <pc:sldMk cId="397695067" sldId="361"/>
            <ac:spMk id="18" creationId="{A4847554-6389-9E44-1927-EA01D65C1FF2}"/>
          </ac:spMkLst>
        </pc:spChg>
        <pc:spChg chg="add del">
          <ac:chgData name="KIM JEONG HYO" userId="d999bd0ffda0c3cb" providerId="LiveId" clId="{71D16058-CE94-4096-AB4A-682CBA6D4254}" dt="2022-11-08T10:32:54.810" v="3495"/>
          <ac:spMkLst>
            <pc:docMk/>
            <pc:sldMk cId="397695067" sldId="361"/>
            <ac:spMk id="19" creationId="{5F3CAE43-9CD9-1D8C-725D-0DDE934D95B7}"/>
          </ac:spMkLst>
        </pc:spChg>
        <pc:spChg chg="add del">
          <ac:chgData name="KIM JEONG HYO" userId="d999bd0ffda0c3cb" providerId="LiveId" clId="{71D16058-CE94-4096-AB4A-682CBA6D4254}" dt="2022-11-08T10:37:54.860" v="3519"/>
          <ac:spMkLst>
            <pc:docMk/>
            <pc:sldMk cId="397695067" sldId="361"/>
            <ac:spMk id="21" creationId="{917528B9-4B77-F363-2055-C8A110BE4E6B}"/>
          </ac:spMkLst>
        </pc:spChg>
        <pc:graphicFrameChg chg="add mod ord modGraphic">
          <ac:chgData name="KIM JEONG HYO" userId="d999bd0ffda0c3cb" providerId="LiveId" clId="{71D16058-CE94-4096-AB4A-682CBA6D4254}" dt="2022-11-08T10:38:58.844" v="3589"/>
          <ac:graphicFrameMkLst>
            <pc:docMk/>
            <pc:sldMk cId="397695067" sldId="361"/>
            <ac:graphicFrameMk id="3" creationId="{FE53B79B-2C0B-1607-13AA-98EF2B5D5E39}"/>
          </ac:graphicFrameMkLst>
        </pc:graphicFrameChg>
        <pc:graphicFrameChg chg="add del mod">
          <ac:chgData name="KIM JEONG HYO" userId="d999bd0ffda0c3cb" providerId="LiveId" clId="{71D16058-CE94-4096-AB4A-682CBA6D4254}" dt="2022-11-08T02:40:22.550" v="1462"/>
          <ac:graphicFrameMkLst>
            <pc:docMk/>
            <pc:sldMk cId="397695067" sldId="361"/>
            <ac:graphicFrameMk id="5" creationId="{B47DF586-622A-0C29-CA71-8BDB475E9197}"/>
          </ac:graphicFrameMkLst>
        </pc:graphicFrameChg>
        <pc:graphicFrameChg chg="add del mod">
          <ac:chgData name="KIM JEONG HYO" userId="d999bd0ffda0c3cb" providerId="LiveId" clId="{71D16058-CE94-4096-AB4A-682CBA6D4254}" dt="2022-11-08T02:40:31.890" v="1466"/>
          <ac:graphicFrameMkLst>
            <pc:docMk/>
            <pc:sldMk cId="397695067" sldId="361"/>
            <ac:graphicFrameMk id="6" creationId="{1D99493B-B13F-F75F-8F8D-9FAAB733663A}"/>
          </ac:graphicFrameMkLst>
        </pc:graphicFrameChg>
        <pc:graphicFrameChg chg="add del mod">
          <ac:chgData name="KIM JEONG HYO" userId="d999bd0ffda0c3cb" providerId="LiveId" clId="{71D16058-CE94-4096-AB4A-682CBA6D4254}" dt="2022-11-08T02:40:37.653" v="1469"/>
          <ac:graphicFrameMkLst>
            <pc:docMk/>
            <pc:sldMk cId="397695067" sldId="361"/>
            <ac:graphicFrameMk id="7" creationId="{D5BA2EB0-D77D-738C-6A31-481EEE903004}"/>
          </ac:graphicFrameMkLst>
        </pc:graphicFrameChg>
        <pc:graphicFrameChg chg="add del mod">
          <ac:chgData name="KIM JEONG HYO" userId="d999bd0ffda0c3cb" providerId="LiveId" clId="{71D16058-CE94-4096-AB4A-682CBA6D4254}" dt="2022-11-08T02:40:47.090" v="1473"/>
          <ac:graphicFrameMkLst>
            <pc:docMk/>
            <pc:sldMk cId="397695067" sldId="361"/>
            <ac:graphicFrameMk id="9" creationId="{20B6DFE5-A948-1D9F-4610-3B497550FF63}"/>
          </ac:graphicFrameMkLst>
        </pc:graphicFrameChg>
        <pc:graphicFrameChg chg="add del mod">
          <ac:chgData name="KIM JEONG HYO" userId="d999bd0ffda0c3cb" providerId="LiveId" clId="{71D16058-CE94-4096-AB4A-682CBA6D4254}" dt="2022-11-08T02:40:55.046" v="1478"/>
          <ac:graphicFrameMkLst>
            <pc:docMk/>
            <pc:sldMk cId="397695067" sldId="361"/>
            <ac:graphicFrameMk id="10" creationId="{A94ABFCE-CAAF-0339-E019-2E34193B1741}"/>
          </ac:graphicFrameMkLst>
        </pc:graphicFrameChg>
        <pc:graphicFrameChg chg="add del mod">
          <ac:chgData name="KIM JEONG HYO" userId="d999bd0ffda0c3cb" providerId="LiveId" clId="{71D16058-CE94-4096-AB4A-682CBA6D4254}" dt="2022-11-08T02:41:23.684" v="1482"/>
          <ac:graphicFrameMkLst>
            <pc:docMk/>
            <pc:sldMk cId="397695067" sldId="361"/>
            <ac:graphicFrameMk id="11" creationId="{11CA0872-0944-1830-AE87-B53E1EDA6AEF}"/>
          </ac:graphicFrameMkLst>
        </pc:graphicFrameChg>
        <pc:graphicFrameChg chg="add del mod">
          <ac:chgData name="KIM JEONG HYO" userId="d999bd0ffda0c3cb" providerId="LiveId" clId="{71D16058-CE94-4096-AB4A-682CBA6D4254}" dt="2022-11-08T02:41:30.715" v="1485"/>
          <ac:graphicFrameMkLst>
            <pc:docMk/>
            <pc:sldMk cId="397695067" sldId="361"/>
            <ac:graphicFrameMk id="12" creationId="{F93D4034-43D4-6BD2-43EC-D74D32D42BA8}"/>
          </ac:graphicFrameMkLst>
        </pc:graphicFrameChg>
        <pc:graphicFrameChg chg="add del mod">
          <ac:chgData name="KIM JEONG HYO" userId="d999bd0ffda0c3cb" providerId="LiveId" clId="{71D16058-CE94-4096-AB4A-682CBA6D4254}" dt="2022-11-08T02:44:11.249" v="1590"/>
          <ac:graphicFrameMkLst>
            <pc:docMk/>
            <pc:sldMk cId="397695067" sldId="361"/>
            <ac:graphicFrameMk id="14" creationId="{F0BD8DBB-5475-3B60-224B-21CD2DF4A17A}"/>
          </ac:graphicFrameMkLst>
        </pc:graphicFrameChg>
        <pc:graphicFrameChg chg="add del mod">
          <ac:chgData name="KIM JEONG HYO" userId="d999bd0ffda0c3cb" providerId="LiveId" clId="{71D16058-CE94-4096-AB4A-682CBA6D4254}" dt="2022-11-08T02:44:15.823" v="1593"/>
          <ac:graphicFrameMkLst>
            <pc:docMk/>
            <pc:sldMk cId="397695067" sldId="361"/>
            <ac:graphicFrameMk id="15" creationId="{4EAB0B5A-3F6E-9FF5-1E24-CCF901A2E323}"/>
          </ac:graphicFrameMkLst>
        </pc:graphicFrameChg>
        <pc:picChg chg="add mod">
          <ac:chgData name="KIM JEONG HYO" userId="d999bd0ffda0c3cb" providerId="LiveId" clId="{71D16058-CE94-4096-AB4A-682CBA6D4254}" dt="2022-11-08T10:37:47.765" v="3514" actId="1076"/>
          <ac:picMkLst>
            <pc:docMk/>
            <pc:sldMk cId="397695067" sldId="361"/>
            <ac:picMk id="20" creationId="{F3F44B3A-DEE9-7BAA-A224-C408FF5E8432}"/>
          </ac:picMkLst>
        </pc:picChg>
        <pc:picChg chg="add mod">
          <ac:chgData name="KIM JEONG HYO" userId="d999bd0ffda0c3cb" providerId="LiveId" clId="{71D16058-CE94-4096-AB4A-682CBA6D4254}" dt="2022-11-08T11:39:10.556" v="4820" actId="1076"/>
          <ac:picMkLst>
            <pc:docMk/>
            <pc:sldMk cId="397695067" sldId="361"/>
            <ac:picMk id="22" creationId="{85E9828C-9594-67D6-2EA9-C5DB94E56720}"/>
          </ac:picMkLst>
        </pc:picChg>
        <pc:picChg chg="del mod">
          <ac:chgData name="KIM JEONG HYO" userId="d999bd0ffda0c3cb" providerId="LiveId" clId="{71D16058-CE94-4096-AB4A-682CBA6D4254}" dt="2022-11-08T10:33:07.960" v="3505" actId="478"/>
          <ac:picMkLst>
            <pc:docMk/>
            <pc:sldMk cId="397695067" sldId="361"/>
            <ac:picMk id="1026" creationId="{BE2DFF42-0A29-D206-9D34-EA5AA2A54E5C}"/>
          </ac:picMkLst>
        </pc:picChg>
      </pc:sldChg>
      <pc:sldChg chg="del">
        <pc:chgData name="KIM JEONG HYO" userId="d999bd0ffda0c3cb" providerId="LiveId" clId="{71D16058-CE94-4096-AB4A-682CBA6D4254}" dt="2022-11-08T01:49:54.907" v="107" actId="47"/>
        <pc:sldMkLst>
          <pc:docMk/>
          <pc:sldMk cId="2557273398" sldId="361"/>
        </pc:sldMkLst>
      </pc:sldChg>
      <pc:sldChg chg="addSp delSp modSp add mod ord modNotesTx">
        <pc:chgData name="KIM JEONG HYO" userId="d999bd0ffda0c3cb" providerId="LiveId" clId="{71D16058-CE94-4096-AB4A-682CBA6D4254}" dt="2022-11-10T04:14:27.977" v="10986" actId="20577"/>
        <pc:sldMkLst>
          <pc:docMk/>
          <pc:sldMk cId="1106502169" sldId="362"/>
        </pc:sldMkLst>
        <pc:spChg chg="mod">
          <ac:chgData name="KIM JEONG HYO" userId="d999bd0ffda0c3cb" providerId="LiveId" clId="{71D16058-CE94-4096-AB4A-682CBA6D4254}" dt="2022-11-08T07:17:34.658" v="1868" actId="20577"/>
          <ac:spMkLst>
            <pc:docMk/>
            <pc:sldMk cId="1106502169" sldId="362"/>
            <ac:spMk id="2" creationId="{00000000-0000-0000-0000-000000000000}"/>
          </ac:spMkLst>
        </pc:spChg>
        <pc:spChg chg="add del">
          <ac:chgData name="KIM JEONG HYO" userId="d999bd0ffda0c3cb" providerId="LiveId" clId="{71D16058-CE94-4096-AB4A-682CBA6D4254}" dt="2022-11-08T10:22:55.543" v="2738" actId="22"/>
          <ac:spMkLst>
            <pc:docMk/>
            <pc:sldMk cId="1106502169" sldId="362"/>
            <ac:spMk id="5" creationId="{98402BD8-A1C2-3EA8-58D6-65940C0079CB}"/>
          </ac:spMkLst>
        </pc:spChg>
        <pc:spChg chg="mod">
          <ac:chgData name="KIM JEONG HYO" userId="d999bd0ffda0c3cb" providerId="LiveId" clId="{71D16058-CE94-4096-AB4A-682CBA6D4254}" dt="2022-11-10T02:47:26.752" v="10639" actId="115"/>
          <ac:spMkLst>
            <pc:docMk/>
            <pc:sldMk cId="1106502169" sldId="362"/>
            <ac:spMk id="8" creationId="{4BA61229-7547-40D2-B8B0-EDBF59382FFE}"/>
          </ac:spMkLst>
        </pc:spChg>
        <pc:picChg chg="add del mod">
          <ac:chgData name="KIM JEONG HYO" userId="d999bd0ffda0c3cb" providerId="LiveId" clId="{71D16058-CE94-4096-AB4A-682CBA6D4254}" dt="2022-11-08T07:23:47.899" v="2043" actId="478"/>
          <ac:picMkLst>
            <pc:docMk/>
            <pc:sldMk cId="1106502169" sldId="362"/>
            <ac:picMk id="2050" creationId="{2A1DC6DB-B742-7C31-0EDF-02DE4FF37F1C}"/>
          </ac:picMkLst>
        </pc:picChg>
        <pc:picChg chg="add mod">
          <ac:chgData name="KIM JEONG HYO" userId="d999bd0ffda0c3cb" providerId="LiveId" clId="{71D16058-CE94-4096-AB4A-682CBA6D4254}" dt="2022-11-08T07:23:52.758" v="2047" actId="1076"/>
          <ac:picMkLst>
            <pc:docMk/>
            <pc:sldMk cId="1106502169" sldId="362"/>
            <ac:picMk id="2052" creationId="{10631A7E-7166-9916-F94E-220A4BE5F67C}"/>
          </ac:picMkLst>
        </pc:picChg>
      </pc:sldChg>
      <pc:sldChg chg="del">
        <pc:chgData name="KIM JEONG HYO" userId="d999bd0ffda0c3cb" providerId="LiveId" clId="{71D16058-CE94-4096-AB4A-682CBA6D4254}" dt="2022-11-08T01:49:54.405" v="106" actId="47"/>
        <pc:sldMkLst>
          <pc:docMk/>
          <pc:sldMk cId="1977605970" sldId="362"/>
        </pc:sldMkLst>
      </pc:sldChg>
      <pc:sldChg chg="addSp delSp modSp add mod modNotesTx">
        <pc:chgData name="KIM JEONG HYO" userId="d999bd0ffda0c3cb" providerId="LiveId" clId="{71D16058-CE94-4096-AB4A-682CBA6D4254}" dt="2022-11-10T07:02:06.808" v="16729" actId="20577"/>
        <pc:sldMkLst>
          <pc:docMk/>
          <pc:sldMk cId="108839210" sldId="363"/>
        </pc:sldMkLst>
        <pc:spChg chg="mod">
          <ac:chgData name="KIM JEONG HYO" userId="d999bd0ffda0c3cb" providerId="LiveId" clId="{71D16058-CE94-4096-AB4A-682CBA6D4254}" dt="2022-11-08T07:25:18.669" v="2064" actId="20577"/>
          <ac:spMkLst>
            <pc:docMk/>
            <pc:sldMk cId="108839210" sldId="363"/>
            <ac:spMk id="2" creationId="{00000000-0000-0000-0000-000000000000}"/>
          </ac:spMkLst>
        </pc:spChg>
        <pc:spChg chg="add mod ord">
          <ac:chgData name="KIM JEONG HYO" userId="d999bd0ffda0c3cb" providerId="LiveId" clId="{71D16058-CE94-4096-AB4A-682CBA6D4254}" dt="2022-11-08T10:20:50.949" v="2736" actId="20577"/>
          <ac:spMkLst>
            <pc:docMk/>
            <pc:sldMk cId="108839210" sldId="363"/>
            <ac:spMk id="3" creationId="{B5C944D1-4B08-EA88-55D6-87530BD3D08C}"/>
          </ac:spMkLst>
        </pc:spChg>
        <pc:spChg chg="add mod">
          <ac:chgData name="KIM JEONG HYO" userId="d999bd0ffda0c3cb" providerId="LiveId" clId="{71D16058-CE94-4096-AB4A-682CBA6D4254}" dt="2022-11-10T02:47:43.250" v="10641" actId="115"/>
          <ac:spMkLst>
            <pc:docMk/>
            <pc:sldMk cId="108839210" sldId="363"/>
            <ac:spMk id="5" creationId="{11B8E17C-31D8-2CC9-7F04-1BF3E2D0D16F}"/>
          </ac:spMkLst>
        </pc:spChg>
        <pc:spChg chg="del mod">
          <ac:chgData name="KIM JEONG HYO" userId="d999bd0ffda0c3cb" providerId="LiveId" clId="{71D16058-CE94-4096-AB4A-682CBA6D4254}" dt="2022-11-08T08:23:25.514" v="2377"/>
          <ac:spMkLst>
            <pc:docMk/>
            <pc:sldMk cId="108839210" sldId="363"/>
            <ac:spMk id="8" creationId="{4BA61229-7547-40D2-B8B0-EDBF59382FFE}"/>
          </ac:spMkLst>
        </pc:spChg>
        <pc:picChg chg="del">
          <ac:chgData name="KIM JEONG HYO" userId="d999bd0ffda0c3cb" providerId="LiveId" clId="{71D16058-CE94-4096-AB4A-682CBA6D4254}" dt="2022-11-08T07:25:21.142" v="2065" actId="478"/>
          <ac:picMkLst>
            <pc:docMk/>
            <pc:sldMk cId="108839210" sldId="363"/>
            <ac:picMk id="2052" creationId="{10631A7E-7166-9916-F94E-220A4BE5F67C}"/>
          </ac:picMkLst>
        </pc:picChg>
        <pc:picChg chg="add mod">
          <ac:chgData name="KIM JEONG HYO" userId="d999bd0ffda0c3cb" providerId="LiveId" clId="{71D16058-CE94-4096-AB4A-682CBA6D4254}" dt="2022-11-08T08:24:40.866" v="2414" actId="1076"/>
          <ac:picMkLst>
            <pc:docMk/>
            <pc:sldMk cId="108839210" sldId="363"/>
            <ac:picMk id="4098" creationId="{BAB4671E-E548-77DA-2957-C0D3BCFECFFC}"/>
          </ac:picMkLst>
        </pc:picChg>
      </pc:sldChg>
      <pc:sldChg chg="del">
        <pc:chgData name="KIM JEONG HYO" userId="d999bd0ffda0c3cb" providerId="LiveId" clId="{71D16058-CE94-4096-AB4A-682CBA6D4254}" dt="2022-11-08T01:49:53.729" v="105" actId="47"/>
        <pc:sldMkLst>
          <pc:docMk/>
          <pc:sldMk cId="1299548633" sldId="363"/>
        </pc:sldMkLst>
      </pc:sldChg>
      <pc:sldChg chg="del">
        <pc:chgData name="KIM JEONG HYO" userId="d999bd0ffda0c3cb" providerId="LiveId" clId="{71D16058-CE94-4096-AB4A-682CBA6D4254}" dt="2022-11-08T01:49:53.383" v="103" actId="47"/>
        <pc:sldMkLst>
          <pc:docMk/>
          <pc:sldMk cId="447422060" sldId="364"/>
        </pc:sldMkLst>
      </pc:sldChg>
      <pc:sldChg chg="addSp delSp modSp add del mod">
        <pc:chgData name="KIM JEONG HYO" userId="d999bd0ffda0c3cb" providerId="LiveId" clId="{71D16058-CE94-4096-AB4A-682CBA6D4254}" dt="2022-11-08T11:05:17.258" v="4241" actId="47"/>
        <pc:sldMkLst>
          <pc:docMk/>
          <pc:sldMk cId="541692176" sldId="364"/>
        </pc:sldMkLst>
        <pc:spChg chg="mod">
          <ac:chgData name="KIM JEONG HYO" userId="d999bd0ffda0c3cb" providerId="LiveId" clId="{71D16058-CE94-4096-AB4A-682CBA6D4254}" dt="2022-11-08T08:30:08.464" v="2464" actId="20577"/>
          <ac:spMkLst>
            <pc:docMk/>
            <pc:sldMk cId="541692176" sldId="364"/>
            <ac:spMk id="2" creationId="{00000000-0000-0000-0000-000000000000}"/>
          </ac:spMkLst>
        </pc:spChg>
        <pc:spChg chg="mod">
          <ac:chgData name="KIM JEONG HYO" userId="d999bd0ffda0c3cb" providerId="LiveId" clId="{71D16058-CE94-4096-AB4A-682CBA6D4254}" dt="2022-11-08T11:01:32.304" v="4231" actId="20577"/>
          <ac:spMkLst>
            <pc:docMk/>
            <pc:sldMk cId="541692176" sldId="364"/>
            <ac:spMk id="8" creationId="{4BA61229-7547-40D2-B8B0-EDBF59382FFE}"/>
          </ac:spMkLst>
        </pc:spChg>
        <pc:graphicFrameChg chg="add del mod">
          <ac:chgData name="KIM JEONG HYO" userId="d999bd0ffda0c3cb" providerId="LiveId" clId="{71D16058-CE94-4096-AB4A-682CBA6D4254}" dt="2022-11-08T10:16:59.331" v="2614"/>
          <ac:graphicFrameMkLst>
            <pc:docMk/>
            <pc:sldMk cId="541692176" sldId="364"/>
            <ac:graphicFrameMk id="3" creationId="{B27689C3-FBB1-2728-4ECF-EB74BED1ACA3}"/>
          </ac:graphicFrameMkLst>
        </pc:graphicFrameChg>
        <pc:picChg chg="add del mod">
          <ac:chgData name="KIM JEONG HYO" userId="d999bd0ffda0c3cb" providerId="LiveId" clId="{71D16058-CE94-4096-AB4A-682CBA6D4254}" dt="2022-11-08T11:01:40.122" v="4232" actId="478"/>
          <ac:picMkLst>
            <pc:docMk/>
            <pc:sldMk cId="541692176" sldId="364"/>
            <ac:picMk id="6" creationId="{AED78BFC-4D5D-D977-5F3F-BA5A7CE1C339}"/>
          </ac:picMkLst>
        </pc:picChg>
        <pc:picChg chg="add mod">
          <ac:chgData name="KIM JEONG HYO" userId="d999bd0ffda0c3cb" providerId="LiveId" clId="{71D16058-CE94-4096-AB4A-682CBA6D4254}" dt="2022-11-08T11:02:48.162" v="4236" actId="1076"/>
          <ac:picMkLst>
            <pc:docMk/>
            <pc:sldMk cId="541692176" sldId="364"/>
            <ac:picMk id="5122" creationId="{12A2173F-5C3B-220C-01ED-44A7C6AD1EBC}"/>
          </ac:picMkLst>
        </pc:picChg>
      </pc:sldChg>
      <pc:sldChg chg="delSp modSp add mod ord">
        <pc:chgData name="KIM JEONG HYO" userId="d999bd0ffda0c3cb" providerId="LiveId" clId="{71D16058-CE94-4096-AB4A-682CBA6D4254}" dt="2022-11-10T07:09:18.991" v="16884" actId="20577"/>
        <pc:sldMkLst>
          <pc:docMk/>
          <pc:sldMk cId="384428961" sldId="365"/>
        </pc:sldMkLst>
        <pc:spChg chg="mod">
          <ac:chgData name="KIM JEONG HYO" userId="d999bd0ffda0c3cb" providerId="LiveId" clId="{71D16058-CE94-4096-AB4A-682CBA6D4254}" dt="2022-11-08T10:23:01.414" v="2753"/>
          <ac:spMkLst>
            <pc:docMk/>
            <pc:sldMk cId="384428961" sldId="365"/>
            <ac:spMk id="2" creationId="{00000000-0000-0000-0000-000000000000}"/>
          </ac:spMkLst>
        </pc:spChg>
        <pc:spChg chg="mod">
          <ac:chgData name="KIM JEONG HYO" userId="d999bd0ffda0c3cb" providerId="LiveId" clId="{71D16058-CE94-4096-AB4A-682CBA6D4254}" dt="2022-11-10T07:09:18.991" v="16884" actId="20577"/>
          <ac:spMkLst>
            <pc:docMk/>
            <pc:sldMk cId="384428961" sldId="365"/>
            <ac:spMk id="8" creationId="{4BA61229-7547-40D2-B8B0-EDBF59382FFE}"/>
          </ac:spMkLst>
        </pc:spChg>
        <pc:picChg chg="del">
          <ac:chgData name="KIM JEONG HYO" userId="d999bd0ffda0c3cb" providerId="LiveId" clId="{71D16058-CE94-4096-AB4A-682CBA6D4254}" dt="2022-11-08T10:23:02.652" v="2754" actId="478"/>
          <ac:picMkLst>
            <pc:docMk/>
            <pc:sldMk cId="384428961" sldId="365"/>
            <ac:picMk id="2052" creationId="{10631A7E-7166-9916-F94E-220A4BE5F67C}"/>
          </ac:picMkLst>
        </pc:picChg>
      </pc:sldChg>
      <pc:sldChg chg="del">
        <pc:chgData name="KIM JEONG HYO" userId="d999bd0ffda0c3cb" providerId="LiveId" clId="{71D16058-CE94-4096-AB4A-682CBA6D4254}" dt="2022-11-08T01:49:53.221" v="102" actId="47"/>
        <pc:sldMkLst>
          <pc:docMk/>
          <pc:sldMk cId="2732676714" sldId="365"/>
        </pc:sldMkLst>
      </pc:sldChg>
      <pc:sldChg chg="del">
        <pc:chgData name="KIM JEONG HYO" userId="d999bd0ffda0c3cb" providerId="LiveId" clId="{71D16058-CE94-4096-AB4A-682CBA6D4254}" dt="2022-11-08T01:49:51.617" v="95" actId="47"/>
        <pc:sldMkLst>
          <pc:docMk/>
          <pc:sldMk cId="4131887901" sldId="366"/>
        </pc:sldMkLst>
      </pc:sldChg>
      <pc:sldChg chg="modSp add mod ord modNotesTx">
        <pc:chgData name="KIM JEONG HYO" userId="d999bd0ffda0c3cb" providerId="LiveId" clId="{71D16058-CE94-4096-AB4A-682CBA6D4254}" dt="2022-11-10T06:30:31.415" v="14873" actId="20577"/>
        <pc:sldMkLst>
          <pc:docMk/>
          <pc:sldMk cId="4152567612" sldId="366"/>
        </pc:sldMkLst>
        <pc:spChg chg="mod">
          <ac:chgData name="KIM JEONG HYO" userId="d999bd0ffda0c3cb" providerId="LiveId" clId="{71D16058-CE94-4096-AB4A-682CBA6D4254}" dt="2022-11-10T06:28:53.886" v="14680" actId="20577"/>
          <ac:spMkLst>
            <pc:docMk/>
            <pc:sldMk cId="4152567612" sldId="366"/>
            <ac:spMk id="8" creationId="{4BA61229-7547-40D2-B8B0-EDBF59382FFE}"/>
          </ac:spMkLst>
        </pc:spChg>
      </pc:sldChg>
      <pc:sldChg chg="add del">
        <pc:chgData name="KIM JEONG HYO" userId="d999bd0ffda0c3cb" providerId="LiveId" clId="{71D16058-CE94-4096-AB4A-682CBA6D4254}" dt="2022-11-08T10:44:20.636" v="3652" actId="47"/>
        <pc:sldMkLst>
          <pc:docMk/>
          <pc:sldMk cId="4285398568" sldId="366"/>
        </pc:sldMkLst>
      </pc:sldChg>
      <pc:sldChg chg="addSp delSp modSp add mod">
        <pc:chgData name="KIM JEONG HYO" userId="d999bd0ffda0c3cb" providerId="LiveId" clId="{71D16058-CE94-4096-AB4A-682CBA6D4254}" dt="2022-11-09T15:05:02.237" v="9329" actId="2711"/>
        <pc:sldMkLst>
          <pc:docMk/>
          <pc:sldMk cId="1075899796" sldId="367"/>
        </pc:sldMkLst>
        <pc:spChg chg="mod">
          <ac:chgData name="KIM JEONG HYO" userId="d999bd0ffda0c3cb" providerId="LiveId" clId="{71D16058-CE94-4096-AB4A-682CBA6D4254}" dt="2022-11-09T15:05:02.237" v="9329" actId="2711"/>
          <ac:spMkLst>
            <pc:docMk/>
            <pc:sldMk cId="1075899796" sldId="367"/>
            <ac:spMk id="3" creationId="{09DCE714-BCFE-4B19-A46E-EAD096ACCE32}"/>
          </ac:spMkLst>
        </pc:spChg>
        <pc:spChg chg="mod">
          <ac:chgData name="KIM JEONG HYO" userId="d999bd0ffda0c3cb" providerId="LiveId" clId="{71D16058-CE94-4096-AB4A-682CBA6D4254}" dt="2022-11-09T01:31:42.738" v="5578" actId="113"/>
          <ac:spMkLst>
            <pc:docMk/>
            <pc:sldMk cId="1075899796" sldId="367"/>
            <ac:spMk id="30" creationId="{1BE70066-198C-4AD9-8843-CD24E533F186}"/>
          </ac:spMkLst>
        </pc:spChg>
        <pc:picChg chg="del">
          <ac:chgData name="KIM JEONG HYO" userId="d999bd0ffda0c3cb" providerId="LiveId" clId="{71D16058-CE94-4096-AB4A-682CBA6D4254}" dt="2022-11-08T11:31:32.867" v="4777" actId="478"/>
          <ac:picMkLst>
            <pc:docMk/>
            <pc:sldMk cId="1075899796" sldId="367"/>
            <ac:picMk id="8194" creationId="{4F5C6279-D633-8D60-0D51-896EF92ABC7A}"/>
          </ac:picMkLst>
        </pc:picChg>
        <pc:picChg chg="add mod">
          <ac:chgData name="KIM JEONG HYO" userId="d999bd0ffda0c3cb" providerId="LiveId" clId="{71D16058-CE94-4096-AB4A-682CBA6D4254}" dt="2022-11-08T12:33:16.624" v="5361" actId="1076"/>
          <ac:picMkLst>
            <pc:docMk/>
            <pc:sldMk cId="1075899796" sldId="367"/>
            <ac:picMk id="9218" creationId="{F1410A59-5950-FCFC-0900-DFEE6A2EE200}"/>
          </ac:picMkLst>
        </pc:picChg>
      </pc:sldChg>
      <pc:sldChg chg="del">
        <pc:chgData name="KIM JEONG HYO" userId="d999bd0ffda0c3cb" providerId="LiveId" clId="{71D16058-CE94-4096-AB4A-682CBA6D4254}" dt="2022-11-08T01:49:51.074" v="94" actId="47"/>
        <pc:sldMkLst>
          <pc:docMk/>
          <pc:sldMk cId="2115207989" sldId="367"/>
        </pc:sldMkLst>
      </pc:sldChg>
      <pc:sldChg chg="modSp add del mod">
        <pc:chgData name="KIM JEONG HYO" userId="d999bd0ffda0c3cb" providerId="LiveId" clId="{71D16058-CE94-4096-AB4A-682CBA6D4254}" dt="2022-11-08T11:05:17.999" v="4242" actId="47"/>
        <pc:sldMkLst>
          <pc:docMk/>
          <pc:sldMk cId="3406614269" sldId="367"/>
        </pc:sldMkLst>
        <pc:spChg chg="mod">
          <ac:chgData name="KIM JEONG HYO" userId="d999bd0ffda0c3cb" providerId="LiveId" clId="{71D16058-CE94-4096-AB4A-682CBA6D4254}" dt="2022-11-08T11:04:40.586" v="4240"/>
          <ac:spMkLst>
            <pc:docMk/>
            <pc:sldMk cId="3406614269" sldId="367"/>
            <ac:spMk id="2" creationId="{00000000-0000-0000-0000-000000000000}"/>
          </ac:spMkLst>
        </pc:spChg>
      </pc:sldChg>
      <pc:sldChg chg="addSp delSp modSp add mod modNotesTx">
        <pc:chgData name="KIM JEONG HYO" userId="d999bd0ffda0c3cb" providerId="LiveId" clId="{71D16058-CE94-4096-AB4A-682CBA6D4254}" dt="2022-11-10T06:37:11.283" v="15588" actId="5793"/>
        <pc:sldMkLst>
          <pc:docMk/>
          <pc:sldMk cId="3664590508" sldId="368"/>
        </pc:sldMkLst>
        <pc:spChg chg="mod">
          <ac:chgData name="KIM JEONG HYO" userId="d999bd0ffda0c3cb" providerId="LiveId" clId="{71D16058-CE94-4096-AB4A-682CBA6D4254}" dt="2022-11-10T06:37:11.283" v="15588" actId="5793"/>
          <ac:spMkLst>
            <pc:docMk/>
            <pc:sldMk cId="3664590508" sldId="368"/>
            <ac:spMk id="3" creationId="{09DCE714-BCFE-4B19-A46E-EAD096ACCE32}"/>
          </ac:spMkLst>
        </pc:spChg>
        <pc:spChg chg="add del mod">
          <ac:chgData name="KIM JEONG HYO" userId="d999bd0ffda0c3cb" providerId="LiveId" clId="{71D16058-CE94-4096-AB4A-682CBA6D4254}" dt="2022-11-10T06:36:52.855" v="15546" actId="478"/>
          <ac:spMkLst>
            <pc:docMk/>
            <pc:sldMk cId="3664590508" sldId="368"/>
            <ac:spMk id="6" creationId="{FCAE38C8-07A4-2255-BDD1-5F3FA1991517}"/>
          </ac:spMkLst>
        </pc:spChg>
        <pc:spChg chg="mod">
          <ac:chgData name="KIM JEONG HYO" userId="d999bd0ffda0c3cb" providerId="LiveId" clId="{71D16058-CE94-4096-AB4A-682CBA6D4254}" dt="2022-11-09T01:31:46.978" v="5579" actId="113"/>
          <ac:spMkLst>
            <pc:docMk/>
            <pc:sldMk cId="3664590508" sldId="368"/>
            <ac:spMk id="30" creationId="{1BE70066-198C-4AD9-8843-CD24E533F186}"/>
          </ac:spMkLst>
        </pc:spChg>
        <pc:picChg chg="del">
          <ac:chgData name="KIM JEONG HYO" userId="d999bd0ffda0c3cb" providerId="LiveId" clId="{71D16058-CE94-4096-AB4A-682CBA6D4254}" dt="2022-11-08T12:06:03.048" v="5316" actId="478"/>
          <ac:picMkLst>
            <pc:docMk/>
            <pc:sldMk cId="3664590508" sldId="368"/>
            <ac:picMk id="9218" creationId="{F1410A59-5950-FCFC-0900-DFEE6A2EE200}"/>
          </ac:picMkLst>
        </pc:picChg>
      </pc:sldChg>
      <pc:sldChg chg="del">
        <pc:chgData name="KIM JEONG HYO" userId="d999bd0ffda0c3cb" providerId="LiveId" clId="{71D16058-CE94-4096-AB4A-682CBA6D4254}" dt="2022-11-08T01:49:52.480" v="99" actId="47"/>
        <pc:sldMkLst>
          <pc:docMk/>
          <pc:sldMk cId="3676736707" sldId="368"/>
        </pc:sldMkLst>
      </pc:sldChg>
      <pc:sldChg chg="addSp delSp modSp add mod">
        <pc:chgData name="KIM JEONG HYO" userId="d999bd0ffda0c3cb" providerId="LiveId" clId="{71D16058-CE94-4096-AB4A-682CBA6D4254}" dt="2022-11-09T15:47:13.248" v="9593" actId="20577"/>
        <pc:sldMkLst>
          <pc:docMk/>
          <pc:sldMk cId="1129318426" sldId="369"/>
        </pc:sldMkLst>
        <pc:spChg chg="mod">
          <ac:chgData name="KIM JEONG HYO" userId="d999bd0ffda0c3cb" providerId="LiveId" clId="{71D16058-CE94-4096-AB4A-682CBA6D4254}" dt="2022-11-09T15:47:13.248" v="9593" actId="20577"/>
          <ac:spMkLst>
            <pc:docMk/>
            <pc:sldMk cId="1129318426" sldId="369"/>
            <ac:spMk id="3" creationId="{09DCE714-BCFE-4B19-A46E-EAD096ACCE32}"/>
          </ac:spMkLst>
        </pc:spChg>
        <pc:spChg chg="mod">
          <ac:chgData name="KIM JEONG HYO" userId="d999bd0ffda0c3cb" providerId="LiveId" clId="{71D16058-CE94-4096-AB4A-682CBA6D4254}" dt="2022-11-09T01:31:50.336" v="5580" actId="113"/>
          <ac:spMkLst>
            <pc:docMk/>
            <pc:sldMk cId="1129318426" sldId="369"/>
            <ac:spMk id="30" creationId="{1BE70066-198C-4AD9-8843-CD24E533F186}"/>
          </ac:spMkLst>
        </pc:spChg>
        <pc:picChg chg="add del mod">
          <ac:chgData name="KIM JEONG HYO" userId="d999bd0ffda0c3cb" providerId="LiveId" clId="{71D16058-CE94-4096-AB4A-682CBA6D4254}" dt="2022-11-08T12:59:23.067" v="5498" actId="478"/>
          <ac:picMkLst>
            <pc:docMk/>
            <pc:sldMk cId="1129318426" sldId="369"/>
            <ac:picMk id="6" creationId="{D5792270-D5DB-E7F7-FC90-B2ECB3311994}"/>
          </ac:picMkLst>
        </pc:picChg>
        <pc:picChg chg="add del mod">
          <ac:chgData name="KIM JEONG HYO" userId="d999bd0ffda0c3cb" providerId="LiveId" clId="{71D16058-CE94-4096-AB4A-682CBA6D4254}" dt="2022-11-09T15:17:16.476" v="9355" actId="478"/>
          <ac:picMkLst>
            <pc:docMk/>
            <pc:sldMk cId="1129318426" sldId="369"/>
            <ac:picMk id="8" creationId="{CE098776-644F-31C0-CAB5-05F06CE80062}"/>
          </ac:picMkLst>
        </pc:picChg>
        <pc:picChg chg="add mod">
          <ac:chgData name="KIM JEONG HYO" userId="d999bd0ffda0c3cb" providerId="LiveId" clId="{71D16058-CE94-4096-AB4A-682CBA6D4254}" dt="2022-11-09T15:45:33.822" v="9567" actId="1076"/>
          <ac:picMkLst>
            <pc:docMk/>
            <pc:sldMk cId="1129318426" sldId="369"/>
            <ac:picMk id="9" creationId="{4D5CB449-80C3-157F-C3B8-F454A89ADA02}"/>
          </ac:picMkLst>
        </pc:picChg>
      </pc:sldChg>
      <pc:sldChg chg="del">
        <pc:chgData name="KIM JEONG HYO" userId="d999bd0ffda0c3cb" providerId="LiveId" clId="{71D16058-CE94-4096-AB4A-682CBA6D4254}" dt="2022-11-08T01:49:52.669" v="100" actId="47"/>
        <pc:sldMkLst>
          <pc:docMk/>
          <pc:sldMk cId="1664950849" sldId="369"/>
        </pc:sldMkLst>
      </pc:sldChg>
      <pc:sldChg chg="del">
        <pc:chgData name="KIM JEONG HYO" userId="d999bd0ffda0c3cb" providerId="LiveId" clId="{71D16058-CE94-4096-AB4A-682CBA6D4254}" dt="2022-11-08T01:49:55.786" v="109" actId="47"/>
        <pc:sldMkLst>
          <pc:docMk/>
          <pc:sldMk cId="3059064772" sldId="370"/>
        </pc:sldMkLst>
      </pc:sldChg>
      <pc:sldChg chg="modSp add mod">
        <pc:chgData name="KIM JEONG HYO" userId="d999bd0ffda0c3cb" providerId="LiveId" clId="{71D16058-CE94-4096-AB4A-682CBA6D4254}" dt="2022-11-10T06:26:16.986" v="14447" actId="115"/>
        <pc:sldMkLst>
          <pc:docMk/>
          <pc:sldMk cId="3295989212" sldId="370"/>
        </pc:sldMkLst>
        <pc:spChg chg="mod">
          <ac:chgData name="KIM JEONG HYO" userId="d999bd0ffda0c3cb" providerId="LiveId" clId="{71D16058-CE94-4096-AB4A-682CBA6D4254}" dt="2022-11-10T06:26:16.986" v="14447" actId="115"/>
          <ac:spMkLst>
            <pc:docMk/>
            <pc:sldMk cId="3295989212" sldId="370"/>
            <ac:spMk id="8" creationId="{4BA61229-7547-40D2-B8B0-EDBF59382FFE}"/>
          </ac:spMkLst>
        </pc:spChg>
      </pc:sldChg>
      <pc:sldChg chg="del">
        <pc:chgData name="KIM JEONG HYO" userId="d999bd0ffda0c3cb" providerId="LiveId" clId="{71D16058-CE94-4096-AB4A-682CBA6D4254}" dt="2022-11-08T01:49:55.272" v="108" actId="47"/>
        <pc:sldMkLst>
          <pc:docMk/>
          <pc:sldMk cId="314723385" sldId="371"/>
        </pc:sldMkLst>
      </pc:sldChg>
      <pc:sldChg chg="modSp add mod ord modNotesTx">
        <pc:chgData name="KIM JEONG HYO" userId="d999bd0ffda0c3cb" providerId="LiveId" clId="{71D16058-CE94-4096-AB4A-682CBA6D4254}" dt="2022-11-10T04:20:36.915" v="11499" actId="20577"/>
        <pc:sldMkLst>
          <pc:docMk/>
          <pc:sldMk cId="2408189521" sldId="371"/>
        </pc:sldMkLst>
        <pc:spChg chg="mod">
          <ac:chgData name="KIM JEONG HYO" userId="d999bd0ffda0c3cb" providerId="LiveId" clId="{71D16058-CE94-4096-AB4A-682CBA6D4254}" dt="2022-11-10T04:16:07.618" v="11176" actId="14100"/>
          <ac:spMkLst>
            <pc:docMk/>
            <pc:sldMk cId="2408189521" sldId="371"/>
            <ac:spMk id="8" creationId="{4BA61229-7547-40D2-B8B0-EDBF59382FFE}"/>
          </ac:spMkLst>
        </pc:spChg>
        <pc:picChg chg="mod">
          <ac:chgData name="KIM JEONG HYO" userId="d999bd0ffda0c3cb" providerId="LiveId" clId="{71D16058-CE94-4096-AB4A-682CBA6D4254}" dt="2022-11-10T04:16:14.525" v="11178" actId="1076"/>
          <ac:picMkLst>
            <pc:docMk/>
            <pc:sldMk cId="2408189521" sldId="371"/>
            <ac:picMk id="6" creationId="{7A74B079-9625-3F08-8BD1-D5DDF3D52A54}"/>
          </ac:picMkLst>
        </pc:picChg>
      </pc:sldChg>
      <pc:sldChg chg="del">
        <pc:chgData name="KIM JEONG HYO" userId="d999bd0ffda0c3cb" providerId="LiveId" clId="{71D16058-CE94-4096-AB4A-682CBA6D4254}" dt="2022-11-08T01:49:52.905" v="101" actId="47"/>
        <pc:sldMkLst>
          <pc:docMk/>
          <pc:sldMk cId="1719649660" sldId="372"/>
        </pc:sldMkLst>
      </pc:sldChg>
      <pc:sldChg chg="addSp delSp modSp add mod modNotesTx">
        <pc:chgData name="KIM JEONG HYO" userId="d999bd0ffda0c3cb" providerId="LiveId" clId="{71D16058-CE94-4096-AB4A-682CBA6D4254}" dt="2022-11-10T06:17:37.639" v="13178" actId="20577"/>
        <pc:sldMkLst>
          <pc:docMk/>
          <pc:sldMk cId="3553823375" sldId="372"/>
        </pc:sldMkLst>
        <pc:spChg chg="mod">
          <ac:chgData name="KIM JEONG HYO" userId="d999bd0ffda0c3cb" providerId="LiveId" clId="{71D16058-CE94-4096-AB4A-682CBA6D4254}" dt="2022-11-09T14:35:46.423" v="8982"/>
          <ac:spMkLst>
            <pc:docMk/>
            <pc:sldMk cId="3553823375" sldId="372"/>
            <ac:spMk id="2" creationId="{00000000-0000-0000-0000-000000000000}"/>
          </ac:spMkLst>
        </pc:spChg>
        <pc:spChg chg="add del">
          <ac:chgData name="KIM JEONG HYO" userId="d999bd0ffda0c3cb" providerId="LiveId" clId="{71D16058-CE94-4096-AB4A-682CBA6D4254}" dt="2022-11-09T10:45:33.080" v="7590"/>
          <ac:spMkLst>
            <pc:docMk/>
            <pc:sldMk cId="3553823375" sldId="372"/>
            <ac:spMk id="3" creationId="{C0189138-0EC0-392D-F3B8-D5F481CE89AC}"/>
          </ac:spMkLst>
        </pc:spChg>
        <pc:spChg chg="add del">
          <ac:chgData name="KIM JEONG HYO" userId="d999bd0ffda0c3cb" providerId="LiveId" clId="{71D16058-CE94-4096-AB4A-682CBA6D4254}" dt="2022-11-09T10:45:35.729" v="7592"/>
          <ac:spMkLst>
            <pc:docMk/>
            <pc:sldMk cId="3553823375" sldId="372"/>
            <ac:spMk id="5" creationId="{643310AB-0876-1B5F-D32B-C2E008CA67C0}"/>
          </ac:spMkLst>
        </pc:spChg>
        <pc:spChg chg="add del">
          <ac:chgData name="KIM JEONG HYO" userId="d999bd0ffda0c3cb" providerId="LiveId" clId="{71D16058-CE94-4096-AB4A-682CBA6D4254}" dt="2022-11-09T11:15:52.031" v="7594"/>
          <ac:spMkLst>
            <pc:docMk/>
            <pc:sldMk cId="3553823375" sldId="372"/>
            <ac:spMk id="6" creationId="{CD98332A-D958-11A4-6DE0-C9119F1D7F67}"/>
          </ac:spMkLst>
        </pc:spChg>
        <pc:spChg chg="add mod">
          <ac:chgData name="KIM JEONG HYO" userId="d999bd0ffda0c3cb" providerId="LiveId" clId="{71D16058-CE94-4096-AB4A-682CBA6D4254}" dt="2022-11-09T12:39:44.473" v="8960" actId="1036"/>
          <ac:spMkLst>
            <pc:docMk/>
            <pc:sldMk cId="3553823375" sldId="372"/>
            <ac:spMk id="7" creationId="{2AC351B3-E7DC-EA13-6F84-5951B09F02CC}"/>
          </ac:spMkLst>
        </pc:spChg>
        <pc:spChg chg="add mod">
          <ac:chgData name="KIM JEONG HYO" userId="d999bd0ffda0c3cb" providerId="LiveId" clId="{71D16058-CE94-4096-AB4A-682CBA6D4254}" dt="2022-11-10T06:16:16.681" v="13054" actId="20577"/>
          <ac:spMkLst>
            <pc:docMk/>
            <pc:sldMk cId="3553823375" sldId="372"/>
            <ac:spMk id="8" creationId="{D63598C2-4435-0AEE-5656-6D732368570A}"/>
          </ac:spMkLst>
        </pc:spChg>
        <pc:spChg chg="mod">
          <ac:chgData name="KIM JEONG HYO" userId="d999bd0ffda0c3cb" providerId="LiveId" clId="{71D16058-CE94-4096-AB4A-682CBA6D4254}" dt="2022-11-09T10:32:32.969" v="7263" actId="20577"/>
          <ac:spMkLst>
            <pc:docMk/>
            <pc:sldMk cId="3553823375" sldId="372"/>
            <ac:spMk id="9" creationId="{FEA75728-3B09-DFF1-FE4A-8C0DACD8B124}"/>
          </ac:spMkLst>
        </pc:spChg>
        <pc:spChg chg="mod">
          <ac:chgData name="KIM JEONG HYO" userId="d999bd0ffda0c3cb" providerId="LiveId" clId="{71D16058-CE94-4096-AB4A-682CBA6D4254}" dt="2022-11-09T15:04:09.594" v="9324" actId="2711"/>
          <ac:spMkLst>
            <pc:docMk/>
            <pc:sldMk cId="3553823375" sldId="372"/>
            <ac:spMk id="10" creationId="{EFBA6537-4F60-8145-1ADA-70266A2A5B04}"/>
          </ac:spMkLst>
        </pc:spChg>
        <pc:spChg chg="add mod">
          <ac:chgData name="KIM JEONG HYO" userId="d999bd0ffda0c3cb" providerId="LiveId" clId="{71D16058-CE94-4096-AB4A-682CBA6D4254}" dt="2022-11-10T05:55:09.417" v="13019" actId="1035"/>
          <ac:spMkLst>
            <pc:docMk/>
            <pc:sldMk cId="3553823375" sldId="372"/>
            <ac:spMk id="13" creationId="{DD2071AC-855C-8C34-2B33-031A955C5866}"/>
          </ac:spMkLst>
        </pc:spChg>
        <pc:spChg chg="add mod">
          <ac:chgData name="KIM JEONG HYO" userId="d999bd0ffda0c3cb" providerId="LiveId" clId="{71D16058-CE94-4096-AB4A-682CBA6D4254}" dt="2022-11-10T05:55:09.417" v="13019" actId="1035"/>
          <ac:spMkLst>
            <pc:docMk/>
            <pc:sldMk cId="3553823375" sldId="372"/>
            <ac:spMk id="15" creationId="{14B3EBED-CFD2-68DC-02E9-DA172870D33A}"/>
          </ac:spMkLst>
        </pc:spChg>
        <pc:spChg chg="add mod">
          <ac:chgData name="KIM JEONG HYO" userId="d999bd0ffda0c3cb" providerId="LiveId" clId="{71D16058-CE94-4096-AB4A-682CBA6D4254}" dt="2022-11-10T05:55:09.417" v="13019" actId="1035"/>
          <ac:spMkLst>
            <pc:docMk/>
            <pc:sldMk cId="3553823375" sldId="372"/>
            <ac:spMk id="16" creationId="{E7036BEC-B846-6C33-E6FB-FE5DE6C4802E}"/>
          </ac:spMkLst>
        </pc:spChg>
        <pc:spChg chg="add del mod">
          <ac:chgData name="KIM JEONG HYO" userId="d999bd0ffda0c3cb" providerId="LiveId" clId="{71D16058-CE94-4096-AB4A-682CBA6D4254}" dt="2022-11-10T06:14:47.101" v="13023" actId="22"/>
          <ac:spMkLst>
            <pc:docMk/>
            <pc:sldMk cId="3553823375" sldId="372"/>
            <ac:spMk id="18" creationId="{3682F042-E684-28C5-9C02-93AED32A7F03}"/>
          </ac:spMkLst>
        </pc:spChg>
        <pc:picChg chg="add mod">
          <ac:chgData name="KIM JEONG HYO" userId="d999bd0ffda0c3cb" providerId="LiveId" clId="{71D16058-CE94-4096-AB4A-682CBA6D4254}" dt="2022-11-10T05:55:09.417" v="13019" actId="1035"/>
          <ac:picMkLst>
            <pc:docMk/>
            <pc:sldMk cId="3553823375" sldId="372"/>
            <ac:picMk id="12" creationId="{6E8ED27F-8387-7E2B-6614-DA28F393DE33}"/>
          </ac:picMkLst>
        </pc:picChg>
        <pc:picChg chg="add del mod">
          <ac:chgData name="KIM JEONG HYO" userId="d999bd0ffda0c3cb" providerId="LiveId" clId="{71D16058-CE94-4096-AB4A-682CBA6D4254}" dt="2022-11-10T06:16:26.314" v="13056" actId="478"/>
          <ac:picMkLst>
            <pc:docMk/>
            <pc:sldMk cId="3553823375" sldId="372"/>
            <ac:picMk id="20" creationId="{74050FF3-7714-1124-2AA2-C7CF6828CD87}"/>
          </ac:picMkLst>
        </pc:picChg>
      </pc:sldChg>
      <pc:sldChg chg="del">
        <pc:chgData name="KIM JEONG HYO" userId="d999bd0ffda0c3cb" providerId="LiveId" clId="{71D16058-CE94-4096-AB4A-682CBA6D4254}" dt="2022-11-08T01:49:51.862" v="96" actId="47"/>
        <pc:sldMkLst>
          <pc:docMk/>
          <pc:sldMk cId="431682400" sldId="373"/>
        </pc:sldMkLst>
      </pc:sldChg>
      <pc:sldChg chg="addSp delSp modSp add mod modNotesTx">
        <pc:chgData name="KIM JEONG HYO" userId="d999bd0ffda0c3cb" providerId="LiveId" clId="{71D16058-CE94-4096-AB4A-682CBA6D4254}" dt="2022-11-10T04:42:44.627" v="12454" actId="20577"/>
        <pc:sldMkLst>
          <pc:docMk/>
          <pc:sldMk cId="2394892564" sldId="373"/>
        </pc:sldMkLst>
        <pc:spChg chg="mod">
          <ac:chgData name="KIM JEONG HYO" userId="d999bd0ffda0c3cb" providerId="LiveId" clId="{71D16058-CE94-4096-AB4A-682CBA6D4254}" dt="2022-11-09T12:04:16.490" v="8232" actId="20577"/>
          <ac:spMkLst>
            <pc:docMk/>
            <pc:sldMk cId="2394892564" sldId="373"/>
            <ac:spMk id="2" creationId="{00000000-0000-0000-0000-000000000000}"/>
          </ac:spMkLst>
        </pc:spChg>
        <pc:spChg chg="del mod">
          <ac:chgData name="KIM JEONG HYO" userId="d999bd0ffda0c3cb" providerId="LiveId" clId="{71D16058-CE94-4096-AB4A-682CBA6D4254}" dt="2022-11-09T12:10:29.035" v="8253" actId="478"/>
          <ac:spMkLst>
            <pc:docMk/>
            <pc:sldMk cId="2394892564" sldId="373"/>
            <ac:spMk id="8" creationId="{4BA61229-7547-40D2-B8B0-EDBF59382FFE}"/>
          </ac:spMkLst>
        </pc:spChg>
        <pc:spChg chg="add mod">
          <ac:chgData name="KIM JEONG HYO" userId="d999bd0ffda0c3cb" providerId="LiveId" clId="{71D16058-CE94-4096-AB4A-682CBA6D4254}" dt="2022-11-09T12:10:37.362" v="8301"/>
          <ac:spMkLst>
            <pc:docMk/>
            <pc:sldMk cId="2394892564" sldId="373"/>
            <ac:spMk id="10" creationId="{578BF59B-B61F-9480-5D12-E430B18A4111}"/>
          </ac:spMkLst>
        </pc:spChg>
        <pc:spChg chg="add mod">
          <ac:chgData name="KIM JEONG HYO" userId="d999bd0ffda0c3cb" providerId="LiveId" clId="{71D16058-CE94-4096-AB4A-682CBA6D4254}" dt="2022-11-10T04:37:25.559" v="11635" actId="2710"/>
          <ac:spMkLst>
            <pc:docMk/>
            <pc:sldMk cId="2394892564" sldId="373"/>
            <ac:spMk id="11" creationId="{94700210-9810-76E5-BD37-4DAF6A4785B9}"/>
          </ac:spMkLst>
        </pc:spChg>
        <pc:picChg chg="add mod">
          <ac:chgData name="KIM JEONG HYO" userId="d999bd0ffda0c3cb" providerId="LiveId" clId="{71D16058-CE94-4096-AB4A-682CBA6D4254}" dt="2022-11-09T12:13:12.711" v="8549" actId="1038"/>
          <ac:picMkLst>
            <pc:docMk/>
            <pc:sldMk cId="2394892564" sldId="373"/>
            <ac:picMk id="5" creationId="{6D843110-3217-A02E-6281-5C7A64CF6503}"/>
          </ac:picMkLst>
        </pc:picChg>
        <pc:picChg chg="del">
          <ac:chgData name="KIM JEONG HYO" userId="d999bd0ffda0c3cb" providerId="LiveId" clId="{71D16058-CE94-4096-AB4A-682CBA6D4254}" dt="2022-11-09T12:04:42.292" v="8233" actId="478"/>
          <ac:picMkLst>
            <pc:docMk/>
            <pc:sldMk cId="2394892564" sldId="373"/>
            <ac:picMk id="6" creationId="{7A74B079-9625-3F08-8BD1-D5DDF3D52A54}"/>
          </ac:picMkLst>
        </pc:picChg>
        <pc:picChg chg="add mod">
          <ac:chgData name="KIM JEONG HYO" userId="d999bd0ffda0c3cb" providerId="LiveId" clId="{71D16058-CE94-4096-AB4A-682CBA6D4254}" dt="2022-11-09T12:13:12.711" v="8549" actId="1038"/>
          <ac:picMkLst>
            <pc:docMk/>
            <pc:sldMk cId="2394892564" sldId="373"/>
            <ac:picMk id="9" creationId="{C5C76A6C-B33F-2F18-0500-66BED69E6247}"/>
          </ac:picMkLst>
        </pc:picChg>
      </pc:sldChg>
      <pc:sldChg chg="del">
        <pc:chgData name="KIM JEONG HYO" userId="d999bd0ffda0c3cb" providerId="LiveId" clId="{71D16058-CE94-4096-AB4A-682CBA6D4254}" dt="2022-11-08T01:49:52.084" v="97" actId="47"/>
        <pc:sldMkLst>
          <pc:docMk/>
          <pc:sldMk cId="1913891056" sldId="374"/>
        </pc:sldMkLst>
      </pc:sldChg>
      <pc:sldChg chg="addSp delSp modSp add mod modNotesTx">
        <pc:chgData name="KIM JEONG HYO" userId="d999bd0ffda0c3cb" providerId="LiveId" clId="{71D16058-CE94-4096-AB4A-682CBA6D4254}" dt="2022-11-10T06:25:09.468" v="14445" actId="1076"/>
        <pc:sldMkLst>
          <pc:docMk/>
          <pc:sldMk cId="3203527482" sldId="374"/>
        </pc:sldMkLst>
        <pc:spChg chg="mod">
          <ac:chgData name="KIM JEONG HYO" userId="d999bd0ffda0c3cb" providerId="LiveId" clId="{71D16058-CE94-4096-AB4A-682CBA6D4254}" dt="2022-11-09T14:43:23.685" v="9015" actId="20577"/>
          <ac:spMkLst>
            <pc:docMk/>
            <pc:sldMk cId="3203527482" sldId="374"/>
            <ac:spMk id="2" creationId="{00000000-0000-0000-0000-000000000000}"/>
          </ac:spMkLst>
        </pc:spChg>
        <pc:spChg chg="del">
          <ac:chgData name="KIM JEONG HYO" userId="d999bd0ffda0c3cb" providerId="LiveId" clId="{71D16058-CE94-4096-AB4A-682CBA6D4254}" dt="2022-11-09T14:53:24.821" v="9016" actId="478"/>
          <ac:spMkLst>
            <pc:docMk/>
            <pc:sldMk cId="3203527482" sldId="374"/>
            <ac:spMk id="7" creationId="{2AC351B3-E7DC-EA13-6F84-5951B09F02CC}"/>
          </ac:spMkLst>
        </pc:spChg>
        <pc:spChg chg="del">
          <ac:chgData name="KIM JEONG HYO" userId="d999bd0ffda0c3cb" providerId="LiveId" clId="{71D16058-CE94-4096-AB4A-682CBA6D4254}" dt="2022-11-09T14:53:24.821" v="9016" actId="478"/>
          <ac:spMkLst>
            <pc:docMk/>
            <pc:sldMk cId="3203527482" sldId="374"/>
            <ac:spMk id="8" creationId="{D63598C2-4435-0AEE-5656-6D732368570A}"/>
          </ac:spMkLst>
        </pc:spChg>
        <pc:spChg chg="mod">
          <ac:chgData name="KIM JEONG HYO" userId="d999bd0ffda0c3cb" providerId="LiveId" clId="{71D16058-CE94-4096-AB4A-682CBA6D4254}" dt="2022-11-09T14:53:36.725" v="9051" actId="20577"/>
          <ac:spMkLst>
            <pc:docMk/>
            <pc:sldMk cId="3203527482" sldId="374"/>
            <ac:spMk id="9" creationId="{FEA75728-3B09-DFF1-FE4A-8C0DACD8B124}"/>
          </ac:spMkLst>
        </pc:spChg>
        <pc:spChg chg="mod">
          <ac:chgData name="KIM JEONG HYO" userId="d999bd0ffda0c3cb" providerId="LiveId" clId="{71D16058-CE94-4096-AB4A-682CBA6D4254}" dt="2022-11-10T04:12:13.890" v="10816" actId="2710"/>
          <ac:spMkLst>
            <pc:docMk/>
            <pc:sldMk cId="3203527482" sldId="374"/>
            <ac:spMk id="10" creationId="{EFBA6537-4F60-8145-1ADA-70266A2A5B04}"/>
          </ac:spMkLst>
        </pc:spChg>
        <pc:spChg chg="add mod">
          <ac:chgData name="KIM JEONG HYO" userId="d999bd0ffda0c3cb" providerId="LiveId" clId="{71D16058-CE94-4096-AB4A-682CBA6D4254}" dt="2022-11-10T06:24:59.604" v="14440" actId="1035"/>
          <ac:spMkLst>
            <pc:docMk/>
            <pc:sldMk cId="3203527482" sldId="374"/>
            <ac:spMk id="12" creationId="{363BAD58-D49C-0D97-7852-BCEA64350B39}"/>
          </ac:spMkLst>
        </pc:spChg>
        <pc:picChg chg="add mod">
          <ac:chgData name="KIM JEONG HYO" userId="d999bd0ffda0c3cb" providerId="LiveId" clId="{71D16058-CE94-4096-AB4A-682CBA6D4254}" dt="2022-11-10T06:24:59.604" v="14440" actId="1035"/>
          <ac:picMkLst>
            <pc:docMk/>
            <pc:sldMk cId="3203527482" sldId="374"/>
            <ac:picMk id="5" creationId="{0359BE99-3296-4970-6915-8E0ABF368487}"/>
          </ac:picMkLst>
        </pc:picChg>
        <pc:picChg chg="add del">
          <ac:chgData name="KIM JEONG HYO" userId="d999bd0ffda0c3cb" providerId="LiveId" clId="{71D16058-CE94-4096-AB4A-682CBA6D4254}" dt="2022-11-10T06:20:24.180" v="13649" actId="22"/>
          <ac:picMkLst>
            <pc:docMk/>
            <pc:sldMk cId="3203527482" sldId="374"/>
            <ac:picMk id="11" creationId="{3A9236EC-80F2-6C4E-0FFA-7F7C44C7A77B}"/>
          </ac:picMkLst>
        </pc:picChg>
        <pc:picChg chg="add del mod">
          <ac:chgData name="KIM JEONG HYO" userId="d999bd0ffda0c3cb" providerId="LiveId" clId="{71D16058-CE94-4096-AB4A-682CBA6D4254}" dt="2022-11-10T03:54:51.914" v="10812" actId="478"/>
          <ac:picMkLst>
            <pc:docMk/>
            <pc:sldMk cId="3203527482" sldId="374"/>
            <ac:picMk id="17410" creationId="{B14867A1-366E-F645-01BC-20A72AC50195}"/>
          </ac:picMkLst>
        </pc:picChg>
        <pc:picChg chg="add mod">
          <ac:chgData name="KIM JEONG HYO" userId="d999bd0ffda0c3cb" providerId="LiveId" clId="{71D16058-CE94-4096-AB4A-682CBA6D4254}" dt="2022-11-10T06:25:09.468" v="14445" actId="1076"/>
          <ac:picMkLst>
            <pc:docMk/>
            <pc:sldMk cId="3203527482" sldId="374"/>
            <ac:picMk id="17412" creationId="{483C4052-B348-E85B-C9D8-EE90A5AF85B3}"/>
          </ac:picMkLst>
        </pc:picChg>
      </pc:sldChg>
      <pc:sldChg chg="del">
        <pc:chgData name="KIM JEONG HYO" userId="d999bd0ffda0c3cb" providerId="LiveId" clId="{71D16058-CE94-4096-AB4A-682CBA6D4254}" dt="2022-11-08T01:49:52.257" v="98" actId="47"/>
        <pc:sldMkLst>
          <pc:docMk/>
          <pc:sldMk cId="2563080294" sldId="375"/>
        </pc:sldMkLst>
      </pc:sldChg>
      <pc:sldChg chg="add ord modNotesTx">
        <pc:chgData name="KIM JEONG HYO" userId="d999bd0ffda0c3cb" providerId="LiveId" clId="{71D16058-CE94-4096-AB4A-682CBA6D4254}" dt="2022-11-10T06:48:54.438" v="16463"/>
        <pc:sldMkLst>
          <pc:docMk/>
          <pc:sldMk cId="3892316076" sldId="375"/>
        </pc:sldMkLst>
      </pc:sldChg>
      <pc:sldChg chg="modSp add mod">
        <pc:chgData name="KIM JEONG HYO" userId="d999bd0ffda0c3cb" providerId="LiveId" clId="{71D16058-CE94-4096-AB4A-682CBA6D4254}" dt="2022-11-10T07:05:02.960" v="16819" actId="20577"/>
        <pc:sldMkLst>
          <pc:docMk/>
          <pc:sldMk cId="2043864588" sldId="376"/>
        </pc:sldMkLst>
        <pc:spChg chg="mod">
          <ac:chgData name="KIM JEONG HYO" userId="d999bd0ffda0c3cb" providerId="LiveId" clId="{71D16058-CE94-4096-AB4A-682CBA6D4254}" dt="2022-11-10T07:05:02.960" v="16819" actId="20577"/>
          <ac:spMkLst>
            <pc:docMk/>
            <pc:sldMk cId="2043864588" sldId="376"/>
            <ac:spMk id="3" creationId="{09DCE714-BCFE-4B19-A46E-EAD096ACCE32}"/>
          </ac:spMkLst>
        </pc:spChg>
        <pc:spChg chg="mod">
          <ac:chgData name="KIM JEONG HYO" userId="d999bd0ffda0c3cb" providerId="LiveId" clId="{71D16058-CE94-4096-AB4A-682CBA6D4254}" dt="2022-11-09T15:50:17.421" v="9646" actId="20577"/>
          <ac:spMkLst>
            <pc:docMk/>
            <pc:sldMk cId="2043864588" sldId="376"/>
            <ac:spMk id="30" creationId="{1BE70066-198C-4AD9-8843-CD24E533F186}"/>
          </ac:spMkLst>
        </pc:spChg>
      </pc:sldChg>
      <pc:sldChg chg="addSp delSp modSp add mod ord modNotesTx">
        <pc:chgData name="KIM JEONG HYO" userId="d999bd0ffda0c3cb" providerId="LiveId" clId="{71D16058-CE94-4096-AB4A-682CBA6D4254}" dt="2022-11-10T06:44:31.470" v="15800" actId="20577"/>
        <pc:sldMkLst>
          <pc:docMk/>
          <pc:sldMk cId="3784480640" sldId="377"/>
        </pc:sldMkLst>
        <pc:spChg chg="mod">
          <ac:chgData name="KIM JEONG HYO" userId="d999bd0ffda0c3cb" providerId="LiveId" clId="{71D16058-CE94-4096-AB4A-682CBA6D4254}" dt="2022-11-10T06:44:31.470" v="15800" actId="20577"/>
          <ac:spMkLst>
            <pc:docMk/>
            <pc:sldMk cId="3784480640" sldId="377"/>
            <ac:spMk id="3" creationId="{09DCE714-BCFE-4B19-A46E-EAD096ACCE32}"/>
          </ac:spMkLst>
        </pc:spChg>
        <pc:spChg chg="add del">
          <ac:chgData name="KIM JEONG HYO" userId="d999bd0ffda0c3cb" providerId="LiveId" clId="{71D16058-CE94-4096-AB4A-682CBA6D4254}" dt="2022-11-09T16:12:51.954" v="9686"/>
          <ac:spMkLst>
            <pc:docMk/>
            <pc:sldMk cId="3784480640" sldId="377"/>
            <ac:spMk id="5" creationId="{2865A942-C10E-3911-9E8B-9A353A52A6E9}"/>
          </ac:spMkLst>
        </pc:spChg>
        <pc:spChg chg="mod">
          <ac:chgData name="KIM JEONG HYO" userId="d999bd0ffda0c3cb" providerId="LiveId" clId="{71D16058-CE94-4096-AB4A-682CBA6D4254}" dt="2022-11-09T16:12:43.140" v="9682" actId="20577"/>
          <ac:spMkLst>
            <pc:docMk/>
            <pc:sldMk cId="3784480640" sldId="377"/>
            <ac:spMk id="30" creationId="{1BE70066-198C-4AD9-8843-CD24E533F186}"/>
          </ac:spMkLst>
        </pc:spChg>
        <pc:picChg chg="add mod">
          <ac:chgData name="KIM JEONG HYO" userId="d999bd0ffda0c3cb" providerId="LiveId" clId="{71D16058-CE94-4096-AB4A-682CBA6D4254}" dt="2022-11-09T16:36:35.333" v="9817" actId="1076"/>
          <ac:picMkLst>
            <pc:docMk/>
            <pc:sldMk cId="3784480640" sldId="377"/>
            <ac:picMk id="6" creationId="{BBFFDC8F-9DAE-8DAE-AD30-A668B161BB5C}"/>
          </ac:picMkLst>
        </pc:picChg>
      </pc:sldChg>
      <pc:sldChg chg="addSp modSp add mod">
        <pc:chgData name="KIM JEONG HYO" userId="d999bd0ffda0c3cb" providerId="LiveId" clId="{71D16058-CE94-4096-AB4A-682CBA6D4254}" dt="2022-11-10T06:54:06.496" v="16570" actId="1076"/>
        <pc:sldMkLst>
          <pc:docMk/>
          <pc:sldMk cId="2528959107" sldId="378"/>
        </pc:sldMkLst>
        <pc:spChg chg="mod">
          <ac:chgData name="KIM JEONG HYO" userId="d999bd0ffda0c3cb" providerId="LiveId" clId="{71D16058-CE94-4096-AB4A-682CBA6D4254}" dt="2022-11-10T06:54:02.370" v="16569"/>
          <ac:spMkLst>
            <pc:docMk/>
            <pc:sldMk cId="2528959107" sldId="378"/>
            <ac:spMk id="3" creationId="{09DCE714-BCFE-4B19-A46E-EAD096ACCE32}"/>
          </ac:spMkLst>
        </pc:spChg>
        <pc:spChg chg="mod">
          <ac:chgData name="KIM JEONG HYO" userId="d999bd0ffda0c3cb" providerId="LiveId" clId="{71D16058-CE94-4096-AB4A-682CBA6D4254}" dt="2022-11-09T17:34:32.969" v="10118" actId="20577"/>
          <ac:spMkLst>
            <pc:docMk/>
            <pc:sldMk cId="2528959107" sldId="378"/>
            <ac:spMk id="30" creationId="{1BE70066-198C-4AD9-8843-CD24E533F186}"/>
          </ac:spMkLst>
        </pc:spChg>
        <pc:picChg chg="add mod">
          <ac:chgData name="KIM JEONG HYO" userId="d999bd0ffda0c3cb" providerId="LiveId" clId="{71D16058-CE94-4096-AB4A-682CBA6D4254}" dt="2022-11-10T06:54:06.496" v="16570" actId="1076"/>
          <ac:picMkLst>
            <pc:docMk/>
            <pc:sldMk cId="2528959107" sldId="378"/>
            <ac:picMk id="6" creationId="{10459B18-C0BB-3462-A0A1-F7AB9DC3E138}"/>
          </ac:picMkLst>
        </pc:picChg>
      </pc:sldChg>
      <pc:sldChg chg="modSp add mod modNotesTx">
        <pc:chgData name="KIM JEONG HYO" userId="d999bd0ffda0c3cb" providerId="LiveId" clId="{71D16058-CE94-4096-AB4A-682CBA6D4254}" dt="2022-11-10T06:34:20.223" v="15534" actId="20577"/>
        <pc:sldMkLst>
          <pc:docMk/>
          <pc:sldMk cId="2191282265" sldId="379"/>
        </pc:sldMkLst>
        <pc:spChg chg="mod">
          <ac:chgData name="KIM JEONG HYO" userId="d999bd0ffda0c3cb" providerId="LiveId" clId="{71D16058-CE94-4096-AB4A-682CBA6D4254}" dt="2022-11-09T17:49:38.510" v="10614" actId="16959"/>
          <ac:spMkLst>
            <pc:docMk/>
            <pc:sldMk cId="2191282265" sldId="379"/>
            <ac:spMk id="3" creationId="{09DCE714-BCFE-4B19-A46E-EAD096ACCE32}"/>
          </ac:spMkLst>
        </pc:spChg>
        <pc:spChg chg="mod">
          <ac:chgData name="KIM JEONG HYO" userId="d999bd0ffda0c3cb" providerId="LiveId" clId="{71D16058-CE94-4096-AB4A-682CBA6D4254}" dt="2022-11-09T17:44:11.149" v="10174" actId="20577"/>
          <ac:spMkLst>
            <pc:docMk/>
            <pc:sldMk cId="2191282265" sldId="379"/>
            <ac:spMk id="30" creationId="{1BE70066-198C-4AD9-8843-CD24E533F186}"/>
          </ac:spMkLst>
        </pc:spChg>
      </pc:sldChg>
      <pc:sldChg chg="new del">
        <pc:chgData name="KIM JEONG HYO" userId="d999bd0ffda0c3cb" providerId="LiveId" clId="{71D16058-CE94-4096-AB4A-682CBA6D4254}" dt="2022-11-10T04:13:00.286" v="10842" actId="680"/>
        <pc:sldMkLst>
          <pc:docMk/>
          <pc:sldMk cId="2643007137" sldId="380"/>
        </pc:sldMkLst>
      </pc:sldChg>
      <pc:sldChg chg="modSp add mod modNotesTx">
        <pc:chgData name="KIM JEONG HYO" userId="d999bd0ffda0c3cb" providerId="LiveId" clId="{71D16058-CE94-4096-AB4A-682CBA6D4254}" dt="2022-11-10T06:54:31.788" v="16571" actId="20577"/>
        <pc:sldMkLst>
          <pc:docMk/>
          <pc:sldMk cId="3701819321" sldId="380"/>
        </pc:sldMkLst>
        <pc:spChg chg="mod">
          <ac:chgData name="KIM JEONG HYO" userId="d999bd0ffda0c3cb" providerId="LiveId" clId="{71D16058-CE94-4096-AB4A-682CBA6D4254}" dt="2022-11-10T06:47:14.997" v="16439" actId="20577"/>
          <ac:spMkLst>
            <pc:docMk/>
            <pc:sldMk cId="3701819321" sldId="380"/>
            <ac:spMk id="3" creationId="{09DCE714-BCFE-4B19-A46E-EAD096ACCE32}"/>
          </ac:spMkLst>
        </pc:spChg>
        <pc:picChg chg="mod">
          <ac:chgData name="KIM JEONG HYO" userId="d999bd0ffda0c3cb" providerId="LiveId" clId="{71D16058-CE94-4096-AB4A-682CBA6D4254}" dt="2022-11-10T06:47:18.037" v="16440" actId="1076"/>
          <ac:picMkLst>
            <pc:docMk/>
            <pc:sldMk cId="3701819321" sldId="380"/>
            <ac:picMk id="6" creationId="{BBFFDC8F-9DAE-8DAE-AD30-A668B161BB5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2023-03-27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891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i="0" dirty="0" err="1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i.i.d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(</a:t>
            </a:r>
            <a:r>
              <a:rPr lang="ko-KR" altLang="en-US" b="0" i="0" dirty="0" err="1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독립항등분포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) :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각각의 데이터들이 독립되고 동일한 확률분포를 가지는 분포</a:t>
            </a:r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  <a:p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  <a:p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분포를 직접 추정하지 않으면 연산 또한 줄어들게 됨</a:t>
            </a:r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5743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Trace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 함수 안에 있는 것은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s</a:t>
            </a:r>
            <a:r>
              <a:rPr lang="ko-KR" altLang="en-US" b="0" i="0" dirty="0" err="1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세타의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 </a:t>
            </a:r>
            <a:r>
              <a:rPr lang="ko-KR" altLang="en-US" b="0" i="0" dirty="0" err="1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야코비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 행렬</a:t>
            </a:r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  <a:p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Trace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함수는 부분 적분법으로 인해 유도됨</a:t>
            </a:r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7211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5833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목적 함수는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: v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에 대한 정사영을 생각해보면 나옴</a:t>
            </a:r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  <a:p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  <a:p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  <a:p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전진 자동 미분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: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특정한 지점의 </a:t>
            </a:r>
            <a:r>
              <a:rPr lang="ko-KR" altLang="en-US" b="0" i="0" dirty="0" err="1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미분계수값을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 빠르게 구하는 방법</a:t>
            </a:r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V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는 </a:t>
            </a:r>
            <a:r>
              <a:rPr lang="ko-KR" altLang="en-US" b="0" i="0" dirty="0" err="1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다변량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 정규분포를 따름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(multivariate standard normal)</a:t>
            </a:r>
          </a:p>
          <a:p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Vector projection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이란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: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같은 방향을 갖는 벡터를 찾는 것</a:t>
            </a:r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Random Projection :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고차원의 데이터를 저차원의 특징 공간으로 표현하는 방법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.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집합의 차원을 줄임</a:t>
            </a:r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  <a:p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  <a:p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  <a:p>
            <a:r>
              <a:rPr lang="ko-KR" altLang="en-US" b="0" i="0" dirty="0" err="1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정사영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: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특정 도형에 빛을 쪼였을 때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그 빛과 수직인 평면에 생기는 그림자</a:t>
            </a:r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046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700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6439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해당 가설은 여러 데이터셋의 경험으로 성립하는 가설이다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7581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아래 지표 중 왼쪽은</a:t>
            </a:r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Sliced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방식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오른쪽은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Denoising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방식</a:t>
            </a:r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1741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저밀도 영역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: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즉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데이터가 적은 영역</a:t>
            </a:r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  <a:p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  <a:p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아래 표는 실제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Toy experiment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의 결과</a:t>
            </a:r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  <a:p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어두운 부분이 고밀도 영역임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.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빨간 테두리는 실제 데이터와 훈련 데이터의 기울기가 거의 유사한 부분</a:t>
            </a:r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  <a:p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5206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52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5365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4859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40268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1479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21807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왜곡된 데이터의 분포의 의미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: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데이터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t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에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t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가 주어졌을 때 나오는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x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가 평균이고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노이즈가 분산인 정규분포를 곱한 값</a:t>
            </a:r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  <a:p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  <a:p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6888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Dilated Convolution :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기존 </a:t>
            </a:r>
            <a:r>
              <a:rPr lang="ko-KR" altLang="en-US" b="0" i="0" dirty="0" err="1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컨볼루션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 필터가 수용하는 픽셀 사이에 간격을 둔 형태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-&gt;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입력 픽셀 수는 동일하지만 더 넓은 범위에 대한 입력을 수용할 수 있음</a:t>
            </a:r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  <a:p>
            <a:r>
              <a:rPr lang="en-US" altLang="ko-KR" b="0" i="0" dirty="0" err="1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Atrous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 Convolution : </a:t>
            </a:r>
            <a:r>
              <a:rPr lang="ko-KR" altLang="en-US" b="0" i="0" dirty="0" err="1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컨볼루션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 시에 필터 일정 부분만 사용하고 나머지는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0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으로 채워 연산하여 학습하는 필터의 가중치 개수가 줄어드는 효과를 봄</a:t>
            </a:r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8931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추가적으로 노이즈와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람다가 고정될 경우에는 다른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NCSN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모델과 양적으로 성능을 비교할 수 있음</a:t>
            </a:r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30192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아예 처음 분포는 샘플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x0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임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.</a:t>
            </a:r>
          </a:p>
          <a:p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점차 노이즈를 감소시키며 </a:t>
            </a:r>
            <a:r>
              <a:rPr lang="en-US" altLang="ko-KR" b="0" i="0" dirty="0" err="1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pdata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와 가까운 샘플을 얻음</a:t>
            </a:r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  <a:p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Step Size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알파</a:t>
            </a:r>
            <a:r>
              <a:rPr lang="en-US" altLang="ko-KR" b="0" i="0" dirty="0" err="1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i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는 본 논문에서 시그마</a:t>
            </a:r>
            <a:r>
              <a:rPr lang="en-US" altLang="ko-KR" b="0" i="0" dirty="0" err="1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i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의 제곱으로 설정함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(</a:t>
            </a:r>
            <a:r>
              <a:rPr lang="ko-KR" altLang="en-US" b="0" i="0" dirty="0" err="1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랑주방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 역학의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SNR(signal to Noise Ratio)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를 고정시키기 위함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28158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아예 처음 분포는 샘플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x0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임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.</a:t>
            </a:r>
          </a:p>
          <a:p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점차 노이즈를 감소시키며 </a:t>
            </a:r>
            <a:r>
              <a:rPr lang="en-US" altLang="ko-KR" b="0" i="0" dirty="0" err="1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pdata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와 가까운 샘플을 얻음</a:t>
            </a:r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  <a:p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Step Size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알파</a:t>
            </a:r>
            <a:r>
              <a:rPr lang="en-US" altLang="ko-KR" b="0" i="0" dirty="0" err="1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i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는 본 논문에서 시그마</a:t>
            </a:r>
            <a:r>
              <a:rPr lang="en-US" altLang="ko-KR" b="0" i="0" dirty="0" err="1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i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의 제곱으로 설정함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(</a:t>
            </a:r>
            <a:r>
              <a:rPr lang="ko-KR" altLang="en-US" b="0" i="0" dirty="0" err="1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랑주방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 역학의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SNR(signal to Noise Ratio)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를 고정시키기 위함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4588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173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IPM : </a:t>
            </a:r>
            <a:r>
              <a:rPr lang="ko-KR" altLang="en-US" dirty="0"/>
              <a:t>각 분포의 </a:t>
            </a:r>
            <a:r>
              <a:rPr lang="en-US" altLang="ko-KR" dirty="0"/>
              <a:t>Expectation(</a:t>
            </a:r>
            <a:r>
              <a:rPr lang="ko-KR" altLang="en-US" dirty="0" err="1"/>
              <a:t>기댓값</a:t>
            </a:r>
            <a:r>
              <a:rPr lang="en-US" altLang="ko-KR" dirty="0"/>
              <a:t>, </a:t>
            </a:r>
            <a:r>
              <a:rPr lang="ko-KR" altLang="en-US" dirty="0"/>
              <a:t>평균</a:t>
            </a:r>
            <a:r>
              <a:rPr lang="en-US" altLang="ko-KR" dirty="0"/>
              <a:t>) </a:t>
            </a:r>
            <a:r>
              <a:rPr lang="ko-KR" altLang="en-US" dirty="0"/>
              <a:t>값의 차이를 계산한 값임</a:t>
            </a:r>
            <a:endParaRPr lang="en-US" altLang="ko-KR" dirty="0"/>
          </a:p>
          <a:p>
            <a:r>
              <a:rPr lang="en-US" altLang="ko-KR" dirty="0"/>
              <a:t>F-divergences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두 확률분포 간의 차이를 측정하는 것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16759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7452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66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확률밀도함수는 확률변수가 특정 값에 위치할 확률의 밀도를 나타내는 함수</a:t>
            </a:r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  <a:p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일반적으로 확률밀도함수는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0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보다 큰 값을 가짐 자연로그를 씌우면 음수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(0~1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이므로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)</a:t>
            </a:r>
          </a:p>
          <a:p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따라서 로그 밀도함수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(log density)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는 음수의 값</a:t>
            </a:r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  <a:p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로그 밀도함수를 사용하는 이유는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로그를 씌우면 곱셈이 덧셈으로 변환되기 때문에 계산이 간편해지고 수치적 안정성을 보장</a:t>
            </a:r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1364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0199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2640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6292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b="0" i="0" dirty="0" err="1">
                    <a:solidFill>
                      <a:srgbClr val="374151"/>
                    </a:solidFill>
                    <a:effectLst/>
                    <a:latin typeface="맑은 고딕" panose="020B0503020000020004" pitchFamily="50" charset="-127"/>
                  </a:rPr>
                  <a:t>i.i.d</a:t>
                </a:r>
                <a:r>
                  <a:rPr lang="en-US" altLang="ko-KR" b="0" i="0" dirty="0">
                    <a:solidFill>
                      <a:srgbClr val="374151"/>
                    </a:solidFill>
                    <a:effectLst/>
                    <a:latin typeface="맑은 고딕" panose="020B0503020000020004" pitchFamily="50" charset="-127"/>
                  </a:rPr>
                  <a:t>(</a:t>
                </a:r>
                <a:r>
                  <a:rPr lang="ko-KR" altLang="en-US" b="0" i="0" dirty="0" err="1">
                    <a:solidFill>
                      <a:srgbClr val="374151"/>
                    </a:solidFill>
                    <a:effectLst/>
                    <a:latin typeface="맑은 고딕" panose="020B0503020000020004" pitchFamily="50" charset="-127"/>
                  </a:rPr>
                  <a:t>독립항등분포</a:t>
                </a:r>
                <a:r>
                  <a:rPr lang="en-US" altLang="ko-KR" b="0" i="0" dirty="0">
                    <a:solidFill>
                      <a:srgbClr val="374151"/>
                    </a:solidFill>
                    <a:effectLst/>
                    <a:latin typeface="맑은 고딕" panose="020B0503020000020004" pitchFamily="50" charset="-127"/>
                  </a:rPr>
                  <a:t>) : </a:t>
                </a:r>
                <a:r>
                  <a:rPr lang="ko-KR" altLang="en-US" b="0" i="0" dirty="0">
                    <a:solidFill>
                      <a:srgbClr val="374151"/>
                    </a:solidFill>
                    <a:effectLst/>
                    <a:latin typeface="맑은 고딕" panose="020B0503020000020004" pitchFamily="50" charset="-127"/>
                  </a:rPr>
                  <a:t>각각의 데이터들이 독립되고 동일한 확률분포를 가지는 분포</a:t>
                </a:r>
                <a:endParaRPr lang="en-US" altLang="ko-KR" b="0" i="0" dirty="0">
                  <a:solidFill>
                    <a:srgbClr val="374151"/>
                  </a:solidFill>
                  <a:effectLst/>
                  <a:latin typeface="맑은 고딕" panose="020B0503020000020004" pitchFamily="50" charset="-127"/>
                </a:endParaRPr>
              </a:p>
              <a:p>
                <a:endParaRPr lang="en-US" altLang="ko-KR" b="0" i="0" dirty="0">
                  <a:solidFill>
                    <a:srgbClr val="374151"/>
                  </a:solidFill>
                  <a:effectLst/>
                  <a:latin typeface="맑은 고딕" panose="020B0503020000020004" pitchFamily="50" charset="-127"/>
                </a:endParaRPr>
              </a:p>
              <a:p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ko-KR" altLang="en-US" b="0" i="0" dirty="0">
                    <a:solidFill>
                      <a:srgbClr val="374151"/>
                    </a:solidFill>
                    <a:effectLst/>
                    <a:latin typeface="맑은 고딕" panose="020B0503020000020004" pitchFamily="50" charset="-127"/>
                  </a:rPr>
                  <a:t> </a:t>
                </a:r>
                <a:r>
                  <a:rPr lang="en-US" altLang="ko-KR" b="0" i="0" dirty="0">
                    <a:solidFill>
                      <a:srgbClr val="374151"/>
                    </a:solidFill>
                    <a:effectLst/>
                    <a:latin typeface="맑은 고딕" panose="020B0503020000020004" pitchFamily="50" charset="-127"/>
                  </a:rPr>
                  <a:t>:</a:t>
                </a:r>
                <a:r>
                  <a:rPr lang="ko-KR" altLang="en-US" b="0" i="0" dirty="0">
                    <a:solidFill>
                      <a:srgbClr val="374151"/>
                    </a:solidFill>
                    <a:effectLst/>
                    <a:latin typeface="맑은 고딕" panose="020B0503020000020004" pitchFamily="50" charset="-127"/>
                  </a:rPr>
                  <a:t> </a:t>
                </a:r>
                <a:r>
                  <a:rPr lang="ko-KR" altLang="en-US" b="0" i="0" dirty="0" err="1">
                    <a:solidFill>
                      <a:srgbClr val="374151"/>
                    </a:solidFill>
                    <a:effectLst/>
                    <a:latin typeface="맑은 고딕" panose="020B0503020000020004" pitchFamily="50" charset="-127"/>
                  </a:rPr>
                  <a:t>세타</a:t>
                </a:r>
                <a:endParaRPr lang="en-US" altLang="ko-KR" b="0" i="0" dirty="0">
                  <a:solidFill>
                    <a:srgbClr val="374151"/>
                  </a:solidFill>
                  <a:effectLst/>
                  <a:latin typeface="맑은 고딕" panose="020B0503020000020004" pitchFamily="50" charset="-127"/>
                </a:endParaRPr>
              </a:p>
            </p:txBody>
          </p:sp>
        </mc:Choice>
        <mc:Fallback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b="0" i="0" dirty="0" err="1">
                    <a:solidFill>
                      <a:srgbClr val="374151"/>
                    </a:solidFill>
                    <a:effectLst/>
                    <a:latin typeface="맑은 고딕" panose="020B0503020000020004" pitchFamily="50" charset="-127"/>
                  </a:rPr>
                  <a:t>i.i.d</a:t>
                </a:r>
                <a:r>
                  <a:rPr lang="en-US" altLang="ko-KR" b="0" i="0" dirty="0">
                    <a:solidFill>
                      <a:srgbClr val="374151"/>
                    </a:solidFill>
                    <a:effectLst/>
                    <a:latin typeface="맑은 고딕" panose="020B0503020000020004" pitchFamily="50" charset="-127"/>
                  </a:rPr>
                  <a:t>(</a:t>
                </a:r>
                <a:r>
                  <a:rPr lang="ko-KR" altLang="en-US" b="0" i="0" dirty="0" err="1">
                    <a:solidFill>
                      <a:srgbClr val="374151"/>
                    </a:solidFill>
                    <a:effectLst/>
                    <a:latin typeface="맑은 고딕" panose="020B0503020000020004" pitchFamily="50" charset="-127"/>
                  </a:rPr>
                  <a:t>독립항등분포</a:t>
                </a:r>
                <a:r>
                  <a:rPr lang="en-US" altLang="ko-KR" b="0" i="0" dirty="0">
                    <a:solidFill>
                      <a:srgbClr val="374151"/>
                    </a:solidFill>
                    <a:effectLst/>
                    <a:latin typeface="맑은 고딕" panose="020B0503020000020004" pitchFamily="50" charset="-127"/>
                  </a:rPr>
                  <a:t>) : </a:t>
                </a:r>
                <a:r>
                  <a:rPr lang="ko-KR" altLang="en-US" b="0" i="0" dirty="0">
                    <a:solidFill>
                      <a:srgbClr val="374151"/>
                    </a:solidFill>
                    <a:effectLst/>
                    <a:latin typeface="맑은 고딕" panose="020B0503020000020004" pitchFamily="50" charset="-127"/>
                  </a:rPr>
                  <a:t>각각의 데이터들이 독립되고 동일한 확률분포를 가지는 분포</a:t>
                </a:r>
                <a:endParaRPr lang="en-US" altLang="ko-KR" b="0" i="0" dirty="0">
                  <a:solidFill>
                    <a:srgbClr val="374151"/>
                  </a:solidFill>
                  <a:effectLst/>
                  <a:latin typeface="맑은 고딕" panose="020B0503020000020004" pitchFamily="50" charset="-127"/>
                </a:endParaRPr>
              </a:p>
              <a:p>
                <a:endParaRPr lang="en-US" altLang="ko-KR" b="0" i="0" dirty="0">
                  <a:solidFill>
                    <a:srgbClr val="374151"/>
                  </a:solidFill>
                  <a:effectLst/>
                  <a:latin typeface="맑은 고딕" panose="020B0503020000020004" pitchFamily="50" charset="-127"/>
                </a:endParaRPr>
              </a:p>
              <a:p>
                <a:r>
                  <a:rPr lang="ko-KR" altLang="en-US" i="0">
                    <a:latin typeface="Cambria Math" panose="02040503050406030204" pitchFamily="18" charset="0"/>
                    <a:cs typeface="Arial" panose="020B0604020202020204" pitchFamily="34" charset="0"/>
                  </a:rPr>
                  <a:t>𝜃</a:t>
                </a:r>
                <a:r>
                  <a:rPr lang="ko-KR" altLang="en-US" b="0" i="0" dirty="0">
                    <a:solidFill>
                      <a:srgbClr val="374151"/>
                    </a:solidFill>
                    <a:effectLst/>
                    <a:latin typeface="맑은 고딕" panose="020B0503020000020004" pitchFamily="50" charset="-127"/>
                  </a:rPr>
                  <a:t> </a:t>
                </a:r>
                <a:r>
                  <a:rPr lang="en-US" altLang="ko-KR" b="0" i="0" dirty="0">
                    <a:solidFill>
                      <a:srgbClr val="374151"/>
                    </a:solidFill>
                    <a:effectLst/>
                    <a:latin typeface="맑은 고딕" panose="020B0503020000020004" pitchFamily="50" charset="-127"/>
                  </a:rPr>
                  <a:t>:</a:t>
                </a:r>
                <a:r>
                  <a:rPr lang="ko-KR" altLang="en-US" b="0" i="0" dirty="0">
                    <a:solidFill>
                      <a:srgbClr val="374151"/>
                    </a:solidFill>
                    <a:effectLst/>
                    <a:latin typeface="맑은 고딕" panose="020B0503020000020004" pitchFamily="50" charset="-127"/>
                  </a:rPr>
                  <a:t> </a:t>
                </a:r>
                <a:r>
                  <a:rPr lang="ko-KR" altLang="en-US" b="0" i="0" dirty="0" err="1">
                    <a:solidFill>
                      <a:srgbClr val="374151"/>
                    </a:solidFill>
                    <a:effectLst/>
                    <a:latin typeface="맑은 고딕" panose="020B0503020000020004" pitchFamily="50" charset="-127"/>
                  </a:rPr>
                  <a:t>세타</a:t>
                </a:r>
                <a:endParaRPr lang="en-US" altLang="ko-KR" b="0" i="0" dirty="0">
                  <a:solidFill>
                    <a:srgbClr val="374151"/>
                  </a:solidFill>
                  <a:effectLst/>
                  <a:latin typeface="맑은 고딕" panose="020B0503020000020004" pitchFamily="50" charset="-127"/>
                </a:endParaRP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823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2453B91-811F-448D-BF18-A124A15E35A5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16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2023-03-27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01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2023-03-27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019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BFBA2F3-F217-4997-92FF-83F32F4CB0DC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1968B5BD-7639-4CB1-9C99-B85F5A037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2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2023-03-27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98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2023-03-27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81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2023-03-27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457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2023-03-27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24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2023-03-27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361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2023-03-27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9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2023-03-27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7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E91ECCF3-1E80-4EFC-B9F8-E76FB6BDBE51}" type="datetime1">
              <a:rPr lang="ko-KR" altLang="en-US" smtClean="0"/>
              <a:pPr/>
              <a:t>2023-03-27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D1306103-5126-4115-869A-A1AF11FD5C0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275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맑은 고딕" panose="020B0503020000020004" pitchFamily="50" charset="-127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1226344" y="1481771"/>
            <a:ext cx="9739312" cy="955812"/>
          </a:xfrm>
        </p:spPr>
        <p:txBody>
          <a:bodyPr>
            <a:normAutofit fontScale="90000"/>
          </a:bodyPr>
          <a:lstStyle/>
          <a:p>
            <a:r>
              <a:rPr lang="en-US" altLang="ko-KR" sz="3200" b="1" dirty="0">
                <a:latin typeface="+mj-ea"/>
              </a:rPr>
              <a:t>Generative Modeling</a:t>
            </a:r>
            <a:br>
              <a:rPr lang="en-US" altLang="ko-KR" sz="3200" b="1" dirty="0">
                <a:latin typeface="+mj-ea"/>
              </a:rPr>
            </a:br>
            <a:r>
              <a:rPr lang="en-US" altLang="ko-KR" sz="3200" b="1" dirty="0">
                <a:latin typeface="+mj-ea"/>
              </a:rPr>
              <a:t>by Estimating Gradients of the Data Distribution</a:t>
            </a:r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2667000" y="3822428"/>
            <a:ext cx="7367588" cy="1934760"/>
          </a:xfrm>
        </p:spPr>
        <p:txBody>
          <a:bodyPr>
            <a:noAutofit/>
          </a:bodyPr>
          <a:lstStyle/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ea typeface="맑은 고딕" panose="020B0503020000020004" pitchFamily="50" charset="-127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2040204020203" pitchFamily="34" charset="-127"/>
              </a:rPr>
              <a:t>Kim </a:t>
            </a:r>
            <a:r>
              <a:rPr lang="en-US" altLang="ko-KR" sz="18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2040204020203" pitchFamily="34" charset="-127"/>
              </a:rPr>
              <a:t>Jeong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2040204020203" pitchFamily="34" charset="-127"/>
              </a:rPr>
              <a:t> Hyo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2040204020203" pitchFamily="34" charset="-127"/>
              </a:rPr>
              <a:t>RTOS Lab</a:t>
            </a:r>
            <a:endParaRPr lang="en-US" altLang="ko-KR" sz="1800" dirty="0">
              <a:ea typeface="맑은 고딕" panose="020B0503020000020004" pitchFamily="50" charset="-127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2040204020203" pitchFamily="50" charset="-127"/>
              </a:rPr>
              <a:t>Division of AI &amp; Computer Engineering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2040204020203" pitchFamily="50" charset="-127"/>
              </a:rPr>
              <a:t>Kyonggi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2040204020203" pitchFamily="50" charset="-127"/>
              </a:rPr>
              <a:t> University</a:t>
            </a:r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2040204020203" pitchFamily="50" charset="-127"/>
            </a:endParaRPr>
          </a:p>
          <a:p>
            <a:endParaRPr lang="ko-KR" altLang="en-US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1840508" y="6365966"/>
            <a:ext cx="1593439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8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Score-based generative modeling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10</a:t>
            </a:fld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/>
              <p:nvPr/>
            </p:nvSpPr>
            <p:spPr>
              <a:xfrm>
                <a:off x="559179" y="1383943"/>
                <a:ext cx="10794621" cy="3944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ko-KR" sz="2000" b="1" dirty="0">
                    <a:latin typeface="+mn-ea"/>
                    <a:cs typeface="Arial" panose="020B0604020202020204" pitchFamily="34" charset="0"/>
                  </a:rPr>
                  <a:t>1. Score matching for score estimation</a:t>
                </a: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Score matching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의 본 목적은 통계학에서 알 수 없는 데이터 분포로부터 </a:t>
                </a:r>
                <a:r>
                  <a:rPr lang="en-US" altLang="ko-KR" dirty="0" err="1">
                    <a:latin typeface="+mn-ea"/>
                    <a:cs typeface="Arial" panose="020B0604020202020204" pitchFamily="34" charset="0"/>
                  </a:rPr>
                  <a:t>i.i.d.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샘플을 통해 </a:t>
                </a:r>
                <a:r>
                  <a:rPr lang="ko-KR" altLang="en-US" dirty="0" err="1">
                    <a:latin typeface="+mn-ea"/>
                    <a:cs typeface="Arial" panose="020B0604020202020204" pitchFamily="34" charset="0"/>
                  </a:rPr>
                  <a:t>비정규화된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 통계 모델을 학습하기 위한 것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endParaRPr lang="en-US" altLang="ko-KR" b="1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본 논문에서는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Score matching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을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Score Estimation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 용도로 다시 제안함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논문 제안의 이점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  <m:t>𝑑𝑎𝑡𝑎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분포를 직접 추정하는 모델이 별도로 필요하지 않고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+mn-ea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ko-KR" altLang="en-US" i="1">
                            <a:latin typeface="+mn-ea"/>
                            <a:cs typeface="Arial" panose="020B0604020202020204" pitchFamily="34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이 바로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+mn-ea"/>
                            <a:cs typeface="Arial" panose="020B0604020202020204" pitchFamily="34" charset="0"/>
                          </a:rPr>
                          <m:t>∇</m:t>
                        </m:r>
                      </m:e>
                      <m:sub>
                        <m:r>
                          <a:rPr lang="en-US" altLang="ko-KR" i="1">
                            <a:latin typeface="+mn-ea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func>
                      <m:funcPr>
                        <m:ctrlPr>
                          <a:rPr lang="en-US" altLang="ko-KR" i="1">
                            <a:latin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>
                            <a:latin typeface="+mn-ea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ko-KR" i="1">
                            <a:latin typeface="+mn-ea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n-US" altLang="ko-KR" i="1">
                            <a:latin typeface="+mn-ea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altLang="ko-KR" i="1">
                            <a:latin typeface="+mn-ea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ko-KR" i="1">
                            <a:latin typeface="+mn-ea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를 추정하도록 학습할 수 있음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9" y="1383943"/>
                <a:ext cx="10794621" cy="3944478"/>
              </a:xfrm>
              <a:prstGeom prst="rect">
                <a:avLst/>
              </a:prstGeom>
              <a:blipFill>
                <a:blip r:embed="rId3"/>
                <a:stretch>
                  <a:fillRect l="-621" r="-339" b="-15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178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Score-based generative modeling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11</a:t>
            </a:fld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/>
              <p:nvPr/>
            </p:nvSpPr>
            <p:spPr>
              <a:xfrm>
                <a:off x="559179" y="1383943"/>
                <a:ext cx="10794621" cy="4442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ko-KR" sz="2000" b="1" dirty="0">
                    <a:latin typeface="+mn-ea"/>
                    <a:cs typeface="Arial" panose="020B0604020202020204" pitchFamily="34" charset="0"/>
                  </a:rPr>
                  <a:t>1. Score matching for score estimation</a:t>
                </a: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>
                    <a:latin typeface="+mn-ea"/>
                  </a:rPr>
                  <a:t>기존의 목적 함수 </a:t>
                </a:r>
                <a:r>
                  <a:rPr lang="en-US" altLang="ko-KR" dirty="0">
                    <a:latin typeface="+mn-ea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+mn-ea"/>
                      </a:rPr>
                      <m:t> </m:t>
                    </m:r>
                    <m:f>
                      <m:fPr>
                        <m:ctrlPr>
                          <a:rPr lang="en-US" altLang="ko-KR" i="1" smtClean="0">
                            <a:latin typeface="+mn-ea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+mn-ea"/>
                          </a:rPr>
                          <m:t>1</m:t>
                        </m:r>
                      </m:num>
                      <m:den>
                        <m:r>
                          <a:rPr lang="en-US" altLang="ko-KR" b="0" i="1" smtClean="0">
                            <a:latin typeface="+mn-ea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ko-KR" b="0" i="1" smtClean="0">
                            <a:latin typeface="+mn-ea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+mn-ea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altLang="ko-KR" b="0" i="1" smtClean="0">
                                <a:latin typeface="+mn-ea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+mn-ea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+mn-ea"/>
                              </a:rPr>
                              <m:t>𝑑𝑎𝑡𝑎</m:t>
                            </m:r>
                          </m:sub>
                        </m:sSub>
                        <m:r>
                          <a:rPr lang="en-US" altLang="ko-KR" b="0" i="1" smtClean="0">
                            <a:latin typeface="+mn-ea"/>
                          </a:rPr>
                          <m:t>(</m:t>
                        </m:r>
                        <m:r>
                          <a:rPr lang="en-US" altLang="ko-KR" b="0" i="1" smtClean="0">
                            <a:latin typeface="+mn-ea"/>
                          </a:rPr>
                          <m:t>𝑥</m:t>
                        </m:r>
                        <m:r>
                          <a:rPr lang="en-US" altLang="ko-KR" b="0" i="1" smtClean="0">
                            <a:latin typeface="+mn-ea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+mn-ea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b="0" i="1" smtClean="0">
                                <a:latin typeface="+mn-ea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b="0" i="1" smtClean="0">
                                    <a:latin typeface="+mn-ea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latin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latin typeface="+mn-ea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ko-KR" altLang="en-US" i="1">
                                            <a:latin typeface="+mn-ea"/>
                                            <a:cs typeface="Arial" panose="020B0604020202020204" pitchFamily="34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ko-KR" i="1">
                                            <a:latin typeface="+mn-ea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i="1">
                                            <a:latin typeface="+mn-ea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altLang="ko-KR" i="1">
                                        <a:latin typeface="+mn-ea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ko-KR" i="1">
                                        <a:latin typeface="+mn-ea"/>
                                        <a:cs typeface="Arial" panose="020B0604020202020204" pitchFamily="34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+mn-ea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altLang="ko-KR" i="1">
                                        <a:latin typeface="+mn-ea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>
                                        <a:latin typeface="+mn-ea"/>
                                        <a:cs typeface="Arial" panose="020B0604020202020204" pitchFamily="34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ko-KR" b="0" i="1" smtClean="0">
                                            <a:latin typeface="+mn-ea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latin typeface="+mn-ea"/>
                                            <a:cs typeface="Arial" panose="020B0604020202020204" pitchFamily="34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latin typeface="+mn-ea"/>
                                            <a:cs typeface="Arial" panose="020B0604020202020204" pitchFamily="34" charset="0"/>
                                          </a:rPr>
                                          <m:t>𝑑𝑎𝑡𝑎</m:t>
                                        </m:r>
                                      </m:sub>
                                    </m:sSub>
                                    <m:r>
                                      <a:rPr lang="en-US" altLang="ko-KR" i="1">
                                        <a:latin typeface="+mn-ea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lang="en-US" altLang="ko-KR" i="1">
                                        <a:latin typeface="+mn-ea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  <m:r>
                                      <a:rPr lang="en-US" altLang="ko-KR" i="1">
                                        <a:latin typeface="+mn-ea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d>
                          </m:e>
                          <m:sub>
                            <m:r>
                              <a:rPr lang="en-US" altLang="ko-KR" b="0" i="1" smtClean="0">
                                <a:latin typeface="+mn-ea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+mn-ea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m:rPr>
                        <m:nor/>
                      </m:rPr>
                      <a:rPr lang="en-US" altLang="ko-KR">
                        <a:latin typeface="+mn-ea"/>
                      </a:rPr>
                      <m:t>​</m:t>
                    </m:r>
                  </m:oMath>
                </a14:m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lvl="2">
                  <a:lnSpc>
                    <a:spcPct val="200000"/>
                  </a:lnSpc>
                </a:pP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	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+mn-ea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+mn-ea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altLang="ko-KR" b="0" i="1" smtClean="0">
                                <a:latin typeface="+mn-ea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+mn-ea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+mn-ea"/>
                              </a:rPr>
                              <m:t>𝑑𝑎𝑡𝑎</m:t>
                            </m:r>
                          </m:sub>
                        </m:sSub>
                        <m:r>
                          <a:rPr lang="en-US" altLang="ko-KR" b="0" i="1" smtClean="0">
                            <a:latin typeface="+mn-ea"/>
                          </a:rPr>
                          <m:t>(</m:t>
                        </m:r>
                        <m:r>
                          <a:rPr lang="en-US" altLang="ko-KR" b="0" i="1" smtClean="0">
                            <a:latin typeface="+mn-ea"/>
                          </a:rPr>
                          <m:t>𝑥</m:t>
                        </m:r>
                        <m:r>
                          <a:rPr lang="en-US" altLang="ko-KR" b="0" i="1" smtClean="0">
                            <a:latin typeface="+mn-ea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+mn-ea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b="0" i="1" smtClean="0">
                                <a:latin typeface="+mn-ea"/>
                              </a:rPr>
                            </m:ctrlPr>
                          </m:sSubSupPr>
                          <m:e>
                            <m:r>
                              <a:rPr lang="en-US" altLang="ko-KR" i="1" smtClean="0">
                                <a:solidFill>
                                  <a:srgbClr val="FF0000"/>
                                </a:solidFill>
                                <a:latin typeface="+mn-ea"/>
                              </a:rPr>
                              <m:t>𝑡𝑟</m:t>
                            </m:r>
                            <m:d>
                              <m:dPr>
                                <m:ctrlPr>
                                  <a:rPr lang="en-US" altLang="ko-KR" i="1">
                                    <a:solidFill>
                                      <a:srgbClr val="FF0000"/>
                                    </a:solidFill>
                                    <a:latin typeface="+mn-ea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solidFill>
                                          <a:srgbClr val="FF0000"/>
                                        </a:solidFill>
                                        <a:latin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i="1">
                                        <a:solidFill>
                                          <a:srgbClr val="FF0000"/>
                                        </a:solidFill>
                                        <a:latin typeface="+mn-ea"/>
                                        <a:cs typeface="Arial" panose="020B0604020202020204" pitchFamily="34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solidFill>
                                          <a:srgbClr val="FF0000"/>
                                        </a:solidFill>
                                        <a:latin typeface="+mn-ea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ko-KR" i="1">
                                        <a:solidFill>
                                          <a:srgbClr val="FF0000"/>
                                        </a:solidFill>
                                        <a:latin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solidFill>
                                          <a:srgbClr val="FF0000"/>
                                        </a:solidFill>
                                        <a:latin typeface="+mn-ea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ko-KR" altLang="en-US" i="1">
                                        <a:solidFill>
                                          <a:srgbClr val="FF0000"/>
                                        </a:solidFill>
                                        <a:latin typeface="+mn-ea"/>
                                        <a:cs typeface="Arial" panose="020B0604020202020204" pitchFamily="34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i="1">
                                        <a:solidFill>
                                          <a:srgbClr val="FF0000"/>
                                        </a:solidFill>
                                        <a:latin typeface="+mn-ea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>
                                        <a:solidFill>
                                          <a:srgbClr val="FF0000"/>
                                        </a:solidFill>
                                        <a:latin typeface="+mn-ea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ko-KR" i="1">
                                <a:latin typeface="+mn-ea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ko-KR" i="1">
                                    <a:latin typeface="+mn-ea"/>
                                  </a:rPr>
                                </m:ctrlPr>
                              </m:fPr>
                              <m:num>
                                <m:r>
                                  <a:rPr lang="en-US" altLang="ko-KR" i="1">
                                    <a:latin typeface="+mn-ea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ko-KR" i="1">
                                    <a:latin typeface="+mn-ea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b="0" i="1" smtClean="0">
                                    <a:latin typeface="+mn-ea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+mn-ea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ko-KR" altLang="en-US" i="1">
                                        <a:latin typeface="+mn-ea"/>
                                        <a:cs typeface="Arial" panose="020B0604020202020204" pitchFamily="34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i="1">
                                        <a:latin typeface="+mn-ea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>
                                        <a:latin typeface="+mn-ea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altLang="ko-KR" b="0" i="1" smtClean="0">
                                <a:latin typeface="+mn-ea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+mn-ea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m:rPr>
                        <m:nor/>
                      </m:rPr>
                      <a:rPr lang="en-US" altLang="ko-KR">
                        <a:latin typeface="+mn-ea"/>
                      </a:rPr>
                      <m:t>​</m:t>
                    </m:r>
                  </m:oMath>
                </a14:m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altLang="ko-KR" dirty="0">
                    <a:latin typeface="+mn-ea"/>
                  </a:rPr>
                  <a:t>																	* tr() : </a:t>
                </a:r>
                <a:r>
                  <a:rPr lang="ko-KR" altLang="en-US" dirty="0">
                    <a:latin typeface="+mn-ea"/>
                  </a:rPr>
                  <a:t>행렬의 </a:t>
                </a:r>
                <a:r>
                  <a:rPr lang="en-US" altLang="ko-KR" dirty="0">
                    <a:latin typeface="+mn-ea"/>
                  </a:rPr>
                  <a:t>trace(</a:t>
                </a:r>
                <a:r>
                  <a:rPr lang="ko-KR" altLang="en-US" dirty="0" err="1">
                    <a:latin typeface="+mn-ea"/>
                  </a:rPr>
                  <a:t>대각합</a:t>
                </a:r>
                <a:r>
                  <a:rPr lang="en-US" altLang="ko-KR" dirty="0">
                    <a:latin typeface="+mn-ea"/>
                  </a:rPr>
                  <a:t>)</a:t>
                </a: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altLang="ko-KR" b="1" dirty="0">
                    <a:latin typeface="+mn-ea"/>
                    <a:cs typeface="Arial" panose="020B0604020202020204" pitchFamily="34" charset="0"/>
                  </a:rPr>
                  <a:t>But, </a:t>
                </a:r>
                <a:r>
                  <a:rPr lang="ko-KR" altLang="en-US" b="1" dirty="0">
                    <a:latin typeface="+mn-ea"/>
                    <a:cs typeface="Arial" panose="020B0604020202020204" pitchFamily="34" charset="0"/>
                  </a:rPr>
                  <a:t>고차원 기울기의 </a:t>
                </a:r>
                <a:r>
                  <a:rPr lang="en-US" altLang="ko-KR" b="1" dirty="0">
                    <a:latin typeface="+mn-ea"/>
                    <a:cs typeface="Arial" panose="020B0604020202020204" pitchFamily="34" charset="0"/>
                  </a:rPr>
                  <a:t>Trace</a:t>
                </a:r>
                <a:r>
                  <a:rPr lang="ko-KR" altLang="en-US" b="1" dirty="0">
                    <a:latin typeface="+mn-ea"/>
                    <a:cs typeface="Arial" panose="020B0604020202020204" pitchFamily="34" charset="0"/>
                  </a:rPr>
                  <a:t>로 인한 행렬 연산 시</a:t>
                </a:r>
                <a:r>
                  <a:rPr lang="en-US" altLang="ko-KR" b="1" dirty="0">
                    <a:latin typeface="+mn-ea"/>
                    <a:cs typeface="Arial" panose="020B0604020202020204" pitchFamily="34" charset="0"/>
                  </a:rPr>
                  <a:t>, </a:t>
                </a:r>
                <a:r>
                  <a:rPr lang="ko-KR" altLang="en-US" b="1" dirty="0" err="1">
                    <a:latin typeface="+mn-ea"/>
                    <a:cs typeface="Arial" panose="020B0604020202020204" pitchFamily="34" charset="0"/>
                  </a:rPr>
                  <a:t>연산량이</a:t>
                </a:r>
                <a:r>
                  <a:rPr lang="ko-KR" altLang="en-US" b="1" dirty="0">
                    <a:latin typeface="+mn-ea"/>
                    <a:cs typeface="Arial" panose="020B0604020202020204" pitchFamily="34" charset="0"/>
                  </a:rPr>
                  <a:t> 추가적으로 늘어남</a:t>
                </a:r>
                <a:endParaRPr lang="en-US" altLang="ko-KR" b="1" dirty="0">
                  <a:latin typeface="+mn-ea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altLang="ko-KR" b="1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 </a:t>
                </a:r>
                <a:r>
                  <a:rPr lang="ko-KR" altLang="en-US" b="1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해당 목적 함수로는 고차원 데이터에 적용하기 힘듦</a:t>
                </a:r>
                <a:endParaRPr lang="en-US" altLang="ko-KR" b="1" dirty="0">
                  <a:latin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9" y="1383943"/>
                <a:ext cx="10794621" cy="4442948"/>
              </a:xfrm>
              <a:prstGeom prst="rect">
                <a:avLst/>
              </a:prstGeom>
              <a:blipFill>
                <a:blip r:embed="rId3"/>
                <a:stretch>
                  <a:fillRect l="-621" r="-169" b="-16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화살표: 위로 구부러짐 2">
            <a:extLst>
              <a:ext uri="{FF2B5EF4-FFF2-40B4-BE49-F238E27FC236}">
                <a16:creationId xmlns:a16="http://schemas.microsoft.com/office/drawing/2014/main" id="{98BB50FF-707C-8A0A-EA9B-33309FDB6DAA}"/>
              </a:ext>
            </a:extLst>
          </p:cNvPr>
          <p:cNvSpPr/>
          <p:nvPr/>
        </p:nvSpPr>
        <p:spPr>
          <a:xfrm>
            <a:off x="5956489" y="2706254"/>
            <a:ext cx="2297545" cy="267855"/>
          </a:xfrm>
          <a:prstGeom prst="curvedUpArrow">
            <a:avLst>
              <a:gd name="adj1" fmla="val 15789"/>
              <a:gd name="adj2" fmla="val 76644"/>
              <a:gd name="adj3" fmla="val 3181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E04CB-0B10-C6D6-AF75-2507FDE96AD4}"/>
              </a:ext>
            </a:extLst>
          </p:cNvPr>
          <p:cNvSpPr txBox="1"/>
          <p:nvPr/>
        </p:nvSpPr>
        <p:spPr>
          <a:xfrm>
            <a:off x="7533408" y="2367700"/>
            <a:ext cx="117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C00000"/>
                </a:solidFill>
                <a:latin typeface="맑은 고딕" panose="020B0503020000020004" pitchFamily="50" charset="-127"/>
              </a:rPr>
              <a:t>알 수 없음</a:t>
            </a:r>
          </a:p>
        </p:txBody>
      </p:sp>
    </p:spTree>
    <p:extLst>
      <p:ext uri="{BB962C8B-B14F-4D97-AF65-F5344CB8AC3E}">
        <p14:creationId xmlns:p14="http://schemas.microsoft.com/office/powerpoint/2010/main" val="3606267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Score-based generative modeling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12</a:t>
            </a:fld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/>
              <p:nvPr/>
            </p:nvSpPr>
            <p:spPr>
              <a:xfrm>
                <a:off x="559179" y="1383943"/>
                <a:ext cx="10794621" cy="4507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ko-KR" sz="2000" b="1" dirty="0">
                    <a:latin typeface="+mn-ea"/>
                    <a:cs typeface="Arial" panose="020B0604020202020204" pitchFamily="34" charset="0"/>
                  </a:rPr>
                  <a:t>1.1 Denoising score matching :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+mn-ea"/>
                      </a:rPr>
                      <m:t>𝑡𝑟</m:t>
                    </m:r>
                    <m:d>
                      <m:dPr>
                        <m:ctrlPr>
                          <a:rPr lang="en-US" altLang="ko-KR" i="1">
                            <a:latin typeface="+mn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i="1">
                                <a:latin typeface="+mn-ea"/>
                                <a:cs typeface="Arial" panose="020B0604020202020204" pitchFamily="34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altLang="ko-KR" i="1">
                                <a:latin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+mn-ea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+mn-ea"/>
                              </a:rPr>
                              <m:t>𝑠</m:t>
                            </m:r>
                          </m:e>
                          <m:sub>
                            <m:r>
                              <a:rPr lang="ko-KR" altLang="en-US" i="1">
                                <a:latin typeface="+mn-ea"/>
                                <a:cs typeface="Arial" panose="020B0604020202020204" pitchFamily="34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i="1">
                                <a:latin typeface="+mn-ea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+mn-ea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을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우회하는 방법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Data point x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를 미리 정의한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noise 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분포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+mn-ea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+mn-ea"/>
                          </a:rPr>
                          <m:t>𝑞</m:t>
                        </m:r>
                      </m:e>
                      <m:sub>
                        <m:r>
                          <a:rPr lang="ko-KR" altLang="en-US" b="0" i="1" smtClean="0">
                            <a:latin typeface="+mn-ea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+mn-ea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altLang="ko-KR" b="0" i="1" smtClean="0">
                                <a:latin typeface="+mn-ea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ko-KR" b="0" i="1" smtClean="0">
                            <a:latin typeface="+mn-ea"/>
                          </a:rPr>
                          <m:t>|</m:t>
                        </m:r>
                        <m:r>
                          <a:rPr lang="en-US" altLang="ko-KR" b="0" i="1" smtClean="0">
                            <a:latin typeface="+mn-ea"/>
                          </a:rPr>
                          <m:t>𝑥</m:t>
                        </m:r>
                      </m:e>
                    </m:d>
                  </m:oMath>
                </a14:m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를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추가하여 왜곡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(perturb)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하여 추정함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위의 분포를 이용하여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Score matching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을 진행하며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, 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목적 함수는 다음과 </a:t>
                </a:r>
                <a:r>
                  <a:rPr lang="ko-KR" altLang="en-US" dirty="0" err="1">
                    <a:latin typeface="+mn-ea"/>
                    <a:cs typeface="Arial" panose="020B0604020202020204" pitchFamily="34" charset="0"/>
                  </a:rPr>
                  <a:t>같아짐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오른쪽 식은 기존의 목적함수와 형태가 </a:t>
                </a:r>
                <a:r>
                  <a:rPr lang="ko-KR" altLang="en-US" dirty="0" err="1">
                    <a:latin typeface="+mn-ea"/>
                    <a:cs typeface="Arial" panose="020B0604020202020204" pitchFamily="34" charset="0"/>
                  </a:rPr>
                  <a:t>비슷해지는데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, 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이 때 두 식의 차이를 없애려면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noise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+mn-ea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가 충분히 작다는 전제가 있어야 함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9" y="1383943"/>
                <a:ext cx="10794621" cy="4507452"/>
              </a:xfrm>
              <a:prstGeom prst="rect">
                <a:avLst/>
              </a:prstGeom>
              <a:blipFill>
                <a:blip r:embed="rId3"/>
                <a:stretch>
                  <a:fillRect l="-621" b="-12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D4B356D2-8DE8-8D0B-4A9D-8C938881A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258" y="2741378"/>
            <a:ext cx="2851484" cy="4572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E86EFFD-88E7-169C-7450-9DE7C37C1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79" y="3844805"/>
            <a:ext cx="6231907" cy="9217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B630C4A-A483-60E0-1451-7F160434F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1" y="3844805"/>
            <a:ext cx="4901194" cy="9217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EFF845-395B-5339-C10E-049263D3806E}"/>
              </a:ext>
            </a:extLst>
          </p:cNvPr>
          <p:cNvSpPr txBox="1"/>
          <p:nvPr/>
        </p:nvSpPr>
        <p:spPr>
          <a:xfrm>
            <a:off x="6849534" y="4105608"/>
            <a:ext cx="3217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latin typeface="+mn-ea"/>
                <a:cs typeface="Arial" panose="020B0604020202020204" pitchFamily="34" charset="0"/>
              </a:rPr>
              <a:t>=</a:t>
            </a:r>
            <a:endParaRPr lang="ko-KR" altLang="en-US" sz="2000" dirty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9987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Score-based generative modeling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13</a:t>
            </a:fld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/>
              <p:nvPr/>
            </p:nvSpPr>
            <p:spPr>
              <a:xfrm>
                <a:off x="559179" y="1383943"/>
                <a:ext cx="10794621" cy="4784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ko-KR" sz="2000" b="1" dirty="0">
                    <a:latin typeface="+mn-ea"/>
                    <a:cs typeface="Arial" panose="020B0604020202020204" pitchFamily="34" charset="0"/>
                  </a:rPr>
                  <a:t>1.2 Sliced score matching :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+mn-ea"/>
                      </a:rPr>
                      <m:t>𝑡𝑟</m:t>
                    </m:r>
                    <m:d>
                      <m:dPr>
                        <m:ctrlPr>
                          <a:rPr lang="en-US" altLang="ko-KR" i="1">
                            <a:latin typeface="+mn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i="1">
                                <a:latin typeface="+mn-ea"/>
                                <a:cs typeface="Arial" panose="020B0604020202020204" pitchFamily="34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altLang="ko-KR" i="1">
                                <a:latin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+mn-ea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+mn-ea"/>
                              </a:rPr>
                              <m:t>𝑠</m:t>
                            </m:r>
                          </m:e>
                          <m:sub>
                            <m:r>
                              <a:rPr lang="ko-KR" altLang="en-US" i="1">
                                <a:latin typeface="+mn-ea"/>
                                <a:cs typeface="Arial" panose="020B0604020202020204" pitchFamily="34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i="1">
                                <a:latin typeface="+mn-ea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+mn-ea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ko-KR" altLang="en-US" i="1">
                        <a:latin typeface="+mn-ea"/>
                      </a:rPr>
                      <m:t>에</m:t>
                    </m:r>
                  </m:oMath>
                </a14:m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근사하기 위해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Random Projection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을 사용하는 방법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목적함수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: </a:t>
                </a: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lvl="8">
                  <a:lnSpc>
                    <a:spcPct val="200000"/>
                  </a:lnSpc>
                </a:pPr>
                <a:r>
                  <a:rPr lang="en-US" altLang="ko-KR" b="0" dirty="0">
                    <a:latin typeface="+mn-ea"/>
                    <a:cs typeface="Arial" panose="020B0604020202020204" pitchFamily="34" charset="0"/>
                  </a:rPr>
                  <a:t>								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 :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 랜덤 벡터의 정규분포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742950" lvl="1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첫번째 항은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forward mode auto-differentiation(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전진 자동 미분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)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을 통하여 효율적으로 계산됨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endParaRPr lang="en-US" altLang="ko-KR" sz="900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Denoising score matching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&amp;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Sliced score matching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 차이점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742950" lvl="1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데이터 측면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: Denoising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은 왜곡된 데이터로 추정하며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, Sliced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는 왜곡되지 않은 데이터로 추정함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742950" lvl="1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연산 측면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: 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전진 자동 미분으로 인한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Sliced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가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Denoising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에 비해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4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배의 연산이 소요됨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9" y="1383943"/>
                <a:ext cx="10794621" cy="4784451"/>
              </a:xfrm>
              <a:prstGeom prst="rect">
                <a:avLst/>
              </a:prstGeom>
              <a:blipFill>
                <a:blip r:embed="rId3"/>
                <a:stretch>
                  <a:fillRect l="-621" b="-101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518B0FE2-BC6A-F2DE-830F-2DF0EDD21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121" y="2160030"/>
            <a:ext cx="5338399" cy="92183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D043F3F-C7C6-EB04-5450-2C6B38002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010" y="3322708"/>
            <a:ext cx="4374717" cy="4534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2447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Score-based generative modeling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14</a:t>
            </a:fld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/>
              <p:nvPr/>
            </p:nvSpPr>
            <p:spPr>
              <a:xfrm>
                <a:off x="559179" y="1383943"/>
                <a:ext cx="10794621" cy="5051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ko-KR" sz="2000" b="1" dirty="0">
                    <a:latin typeface="+mn-ea"/>
                    <a:cs typeface="Arial" panose="020B0604020202020204" pitchFamily="34" charset="0"/>
                  </a:rPr>
                  <a:t>2. Sampling with Langevin dynamics</a:t>
                </a: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Langevin dynamics(</a:t>
                </a:r>
                <a:r>
                  <a:rPr lang="ko-KR" altLang="en-US" dirty="0" err="1">
                    <a:latin typeface="+mn-ea"/>
                    <a:cs typeface="Arial" panose="020B0604020202020204" pitchFamily="34" charset="0"/>
                  </a:rPr>
                  <a:t>랑주뱅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 역학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)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은 </a:t>
                </a:r>
                <a:r>
                  <a:rPr lang="en-US" altLang="ko-KR" b="1" dirty="0">
                    <a:latin typeface="+mn-ea"/>
                    <a:cs typeface="Arial" panose="020B0604020202020204" pitchFamily="34" charset="0"/>
                  </a:rPr>
                  <a:t>Score </a:t>
                </a:r>
                <a:r>
                  <a:rPr lang="ko-KR" altLang="en-US" b="1" dirty="0">
                    <a:latin typeface="+mn-ea"/>
                    <a:cs typeface="Arial" panose="020B0604020202020204" pitchFamily="34" charset="0"/>
                  </a:rPr>
                  <a:t>함수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latin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+mn-ea"/>
                            <a:cs typeface="Arial" panose="020B0604020202020204" pitchFamily="34" charset="0"/>
                          </a:rPr>
                          <m:t>𝜵</m:t>
                        </m:r>
                      </m:e>
                      <m:sub>
                        <m:r>
                          <a:rPr lang="en-US" altLang="ko-KR" b="1" i="1">
                            <a:latin typeface="+mn-ea"/>
                            <a:cs typeface="Arial" panose="020B0604020202020204" pitchFamily="34" charset="0"/>
                          </a:rPr>
                          <m:t>𝒙</m:t>
                        </m:r>
                      </m:sub>
                    </m:sSub>
                    <m:func>
                      <m:funcPr>
                        <m:ctrlPr>
                          <a:rPr lang="en-US" altLang="ko-KR" b="1" i="1" smtClean="0">
                            <a:latin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altLang="ko-KR" b="1" i="1">
                            <a:latin typeface="+mn-ea"/>
                            <a:cs typeface="Arial" panose="020B0604020202020204" pitchFamily="34" charset="0"/>
                          </a:rPr>
                          <m:t>𝒍𝒐𝒈</m:t>
                        </m:r>
                      </m:fName>
                      <m:e>
                        <m:r>
                          <a:rPr lang="en-US" altLang="ko-KR" b="1" i="1" smtClean="0">
                            <a:latin typeface="+mn-ea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altLang="ko-KR" b="1" i="1" smtClean="0">
                            <a:latin typeface="+mn-ea"/>
                            <a:cs typeface="Arial" panose="020B0604020202020204" pitchFamily="34" charset="0"/>
                          </a:rPr>
                          <m:t> (</m:t>
                        </m:r>
                        <m:r>
                          <a:rPr lang="en-US" altLang="ko-KR" b="1" i="1">
                            <a:latin typeface="+mn-ea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altLang="ko-KR" b="1" i="1">
                            <a:latin typeface="+mn-ea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ko-KR" b="1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ko-KR" altLang="en-US" b="1" dirty="0">
                    <a:latin typeface="+mn-ea"/>
                    <a:cs typeface="Arial" panose="020B0604020202020204" pitchFamily="34" charset="0"/>
                  </a:rPr>
                  <a:t>만으로 샘플링이 가능함</a:t>
                </a:r>
                <a:endParaRPr lang="en-US" altLang="ko-KR" b="1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algn="r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ko-KR" altLang="en-US" b="0" i="1" smtClean="0">
                        <a:latin typeface="+mn-ea"/>
                        <a:cs typeface="Arial" panose="020B0604020202020204" pitchFamily="34" charset="0"/>
                      </a:rPr>
                      <m:t>𝜖</m:t>
                    </m:r>
                  </m:oMath>
                </a14:m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 : step size (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+mn-ea"/>
                        <a:cs typeface="Arial" panose="020B0604020202020204" pitchFamily="34" charset="0"/>
                      </a:rPr>
                      <m:t>𝜖</m:t>
                    </m:r>
                  </m:oMath>
                </a14:m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 &gt; 0)</a:t>
                </a:r>
              </a:p>
              <a:p>
                <a:pPr algn="r">
                  <a:lnSpc>
                    <a:spcPct val="20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ko-KR" altLang="en-US" b="0" i="1" smtClean="0">
                            <a:latin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+mn-ea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altLang="ko-KR" b="0" i="1" smtClean="0">
                        <a:latin typeface="+mn-ea"/>
                        <a:cs typeface="Arial" panose="020B0604020202020204" pitchFamily="34" charset="0"/>
                      </a:rPr>
                      <m:t>~</m:t>
                    </m:r>
                    <m:r>
                      <a:rPr lang="ko-KR" altLang="en-US" b="0" i="1" smtClean="0">
                        <a:latin typeface="+mn-ea"/>
                        <a:cs typeface="Arial" panose="020B0604020202020204" pitchFamily="34" charset="0"/>
                      </a:rPr>
                      <m:t>𝜋</m:t>
                    </m:r>
                    <m:r>
                      <a:rPr lang="en-US" altLang="ko-KR" b="0" i="1" smtClean="0">
                        <a:latin typeface="+mn-ea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ko-KR" b="0" i="1" smtClean="0">
                        <a:latin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ko-KR" b="0" i="1" smtClean="0">
                        <a:latin typeface="+mn-ea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+mn-ea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 : 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사전 분포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)</a:t>
                </a:r>
              </a:p>
              <a:p>
                <a:pPr algn="r"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n-US" altLang="ko-KR" b="0" i="1" smtClean="0">
                        <a:latin typeface="+mn-ea"/>
                        <a:cs typeface="Arial" panose="020B0604020202020204" pitchFamily="34" charset="0"/>
                      </a:rPr>
                      <m:t> ~ </m:t>
                    </m:r>
                    <m:r>
                      <a:rPr lang="ko-KR" altLang="en-US" b="0" i="1" smtClean="0">
                        <a:latin typeface="+mn-ea"/>
                        <a:cs typeface="Arial" panose="020B0604020202020204" pitchFamily="34" charset="0"/>
                      </a:rPr>
                      <m:t>𝒩</m:t>
                    </m:r>
                    <m:r>
                      <a:rPr lang="en-US" altLang="ko-KR" b="0" i="1" smtClean="0">
                        <a:latin typeface="+mn-ea"/>
                        <a:cs typeface="Arial" panose="020B0604020202020204" pitchFamily="34" charset="0"/>
                      </a:rPr>
                      <m:t>(0,</m:t>
                    </m:r>
                    <m:r>
                      <a:rPr lang="en-US" altLang="ko-KR" b="0" i="1" smtClean="0">
                        <a:latin typeface="+mn-ea"/>
                        <a:cs typeface="Arial" panose="020B0604020202020204" pitchFamily="34" charset="0"/>
                      </a:rPr>
                      <m:t>𝐼</m:t>
                    </m:r>
                    <m:r>
                      <a:rPr lang="en-US" altLang="ko-KR" b="0" i="1" smtClean="0">
                        <a:latin typeface="+mn-ea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 </a:t>
                </a: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먼저 원본 데이터의 스코어에 근사하도록 하는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Score Network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를 학습 후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, 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위의 식대로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Langevin dynamics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를 이용하여 </a:t>
                </a:r>
                <a:r>
                  <a:rPr lang="ko-KR" altLang="en-US" dirty="0" err="1">
                    <a:latin typeface="+mn-ea"/>
                    <a:cs typeface="Arial" panose="020B0604020202020204" pitchFamily="34" charset="0"/>
                  </a:rPr>
                  <a:t>샘플링하는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 것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 Score-based Generative Model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9" y="1383943"/>
                <a:ext cx="10794621" cy="5051704"/>
              </a:xfrm>
              <a:prstGeom prst="rect">
                <a:avLst/>
              </a:prstGeom>
              <a:blipFill>
                <a:blip r:embed="rId3"/>
                <a:stretch>
                  <a:fillRect l="-621" r="-452" b="-10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1BBA681E-766D-8085-8825-07B4BBBE1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037" y="2782974"/>
            <a:ext cx="5963675" cy="9424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A787DD-55C8-2837-CC25-8F2B8905FCEF}"/>
              </a:ext>
            </a:extLst>
          </p:cNvPr>
          <p:cNvSpPr txBox="1"/>
          <p:nvPr/>
        </p:nvSpPr>
        <p:spPr>
          <a:xfrm>
            <a:off x="3353556" y="3591045"/>
            <a:ext cx="1171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solidFill>
                  <a:schemeClr val="accent5"/>
                </a:solidFill>
                <a:latin typeface="+mn-ea"/>
              </a:rPr>
              <a:t>이전 데이터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C096CCC1-0EAD-6E6C-F6CC-E4696330E1C9}"/>
              </a:ext>
            </a:extLst>
          </p:cNvPr>
          <p:cNvCxnSpPr/>
          <p:nvPr/>
        </p:nvCxnSpPr>
        <p:spPr>
          <a:xfrm>
            <a:off x="3463639" y="3602018"/>
            <a:ext cx="95134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CF50E9A-A224-0512-ED61-61846A494AAC}"/>
              </a:ext>
            </a:extLst>
          </p:cNvPr>
          <p:cNvSpPr txBox="1"/>
          <p:nvPr/>
        </p:nvSpPr>
        <p:spPr>
          <a:xfrm>
            <a:off x="4491537" y="3602018"/>
            <a:ext cx="3174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5"/>
                </a:solidFill>
                <a:latin typeface="+mn-ea"/>
              </a:rPr>
              <a:t>Score</a:t>
            </a:r>
            <a:endParaRPr lang="ko-KR" altLang="en-US" sz="1400" b="1" dirty="0">
              <a:solidFill>
                <a:schemeClr val="accent5"/>
              </a:solidFill>
              <a:latin typeface="+mn-ea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3B23BA9-8811-5E9F-81D4-1C9F698265BD}"/>
              </a:ext>
            </a:extLst>
          </p:cNvPr>
          <p:cNvCxnSpPr>
            <a:cxnSpLocks/>
          </p:cNvCxnSpPr>
          <p:nvPr/>
        </p:nvCxnSpPr>
        <p:spPr>
          <a:xfrm>
            <a:off x="4601620" y="3612991"/>
            <a:ext cx="257802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BDB3D7A-86BB-AC48-D56E-C4B9ADAF516A}"/>
              </a:ext>
            </a:extLst>
          </p:cNvPr>
          <p:cNvSpPr txBox="1"/>
          <p:nvPr/>
        </p:nvSpPr>
        <p:spPr>
          <a:xfrm>
            <a:off x="7388340" y="3612991"/>
            <a:ext cx="1312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5"/>
                </a:solidFill>
                <a:latin typeface="+mn-ea"/>
              </a:rPr>
              <a:t>Random Noise</a:t>
            </a:r>
            <a:endParaRPr lang="ko-KR" altLang="en-US" sz="1400" b="1" dirty="0">
              <a:solidFill>
                <a:schemeClr val="accent5"/>
              </a:solidFill>
              <a:latin typeface="+mn-ea"/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CBD66E53-F6D4-5577-D95D-3DA92DFEC202}"/>
              </a:ext>
            </a:extLst>
          </p:cNvPr>
          <p:cNvCxnSpPr>
            <a:cxnSpLocks/>
          </p:cNvCxnSpPr>
          <p:nvPr/>
        </p:nvCxnSpPr>
        <p:spPr>
          <a:xfrm>
            <a:off x="7498422" y="3623964"/>
            <a:ext cx="10806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876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F3BAC3-0A9E-1AEF-18EA-2DC277C7242D}"/>
              </a:ext>
            </a:extLst>
          </p:cNvPr>
          <p:cNvSpPr txBox="1"/>
          <p:nvPr/>
        </p:nvSpPr>
        <p:spPr>
          <a:xfrm>
            <a:off x="559179" y="1383943"/>
            <a:ext cx="10794621" cy="1841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dirty="0">
                <a:latin typeface="+mn-ea"/>
                <a:cs typeface="Arial" panose="020B0604020202020204" pitchFamily="34" charset="0"/>
              </a:rPr>
              <a:t>Introduction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에서 언급한 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Score-based Model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의 두 가지 문제</a:t>
            </a:r>
            <a:endParaRPr lang="en-US" altLang="ko-KR" sz="2000" dirty="0">
              <a:latin typeface="+mn-ea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2000" dirty="0">
                <a:latin typeface="+mn-ea"/>
                <a:cs typeface="Arial" panose="020B0604020202020204" pitchFamily="34" charset="0"/>
              </a:rPr>
              <a:t>Manifold Hypothesis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2000" dirty="0">
                <a:latin typeface="+mn-ea"/>
                <a:cs typeface="Arial" panose="020B0604020202020204" pitchFamily="34" charset="0"/>
              </a:rPr>
              <a:t>Low data density regions (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저밀도 영역에서의 데이터 부족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067223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Challenges of score-based generative modeling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4561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F3BAC3-0A9E-1AEF-18EA-2DC277C7242D}"/>
              </a:ext>
            </a:extLst>
          </p:cNvPr>
          <p:cNvSpPr txBox="1"/>
          <p:nvPr/>
        </p:nvSpPr>
        <p:spPr>
          <a:xfrm>
            <a:off x="559179" y="1383943"/>
            <a:ext cx="10794621" cy="4918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latin typeface="+mn-ea"/>
                <a:cs typeface="Arial" panose="020B0604020202020204" pitchFamily="34" charset="0"/>
              </a:rPr>
              <a:t>1. Manifold hypothesis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2000" dirty="0" err="1">
                <a:latin typeface="+mn-ea"/>
                <a:cs typeface="Arial" panose="020B0604020202020204" pitchFamily="34" charset="0"/>
              </a:rPr>
              <a:t>매니폴드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 가설이란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? 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실제 현실의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데이터는 고차원 공간에 내장된 </a:t>
            </a:r>
            <a:r>
              <a:rPr lang="ko-KR" altLang="en-US" sz="2000" b="1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저차원</a:t>
            </a:r>
            <a:r>
              <a:rPr lang="ko-KR" altLang="en-US" sz="2000" b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2000" b="1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매니폴드</a:t>
            </a:r>
            <a:r>
              <a:rPr lang="ko-KR" altLang="en-US" sz="2000" dirty="0" err="1">
                <a:latin typeface="+mn-ea"/>
                <a:cs typeface="Arial" panose="020B0604020202020204" pitchFamily="34" charset="0"/>
              </a:rPr>
              <a:t>에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 집중되는 경향이 있다는 가설</a:t>
            </a:r>
            <a:endParaRPr lang="en-US" altLang="ko-KR" sz="2000" dirty="0">
              <a:latin typeface="+mn-ea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2000" dirty="0">
                <a:latin typeface="+mn-ea"/>
                <a:cs typeface="Arial" panose="020B0604020202020204" pitchFamily="34" charset="0"/>
              </a:rPr>
              <a:t>해당 가설로 인하여 생기는 문제점</a:t>
            </a:r>
            <a:endParaRPr lang="en-US" altLang="ko-KR" sz="2000" dirty="0">
              <a:latin typeface="+mn-ea"/>
              <a:cs typeface="Arial" panose="020B0604020202020204" pitchFamily="34" charset="0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+mn-ea"/>
                <a:cs typeface="Arial" panose="020B0604020202020204" pitchFamily="34" charset="0"/>
              </a:rPr>
              <a:t>Score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는 고차원 공간에서 정의되는데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해당 가설대로</a:t>
            </a:r>
            <a:br>
              <a:rPr lang="en-US" altLang="ko-KR" sz="2000" dirty="0">
                <a:latin typeface="+mn-ea"/>
                <a:cs typeface="Arial" panose="020B0604020202020204" pitchFamily="34" charset="0"/>
              </a:rPr>
            </a:br>
            <a:r>
              <a:rPr lang="ko-KR" altLang="en-US" sz="2000" dirty="0">
                <a:latin typeface="+mn-ea"/>
                <a:cs typeface="Arial" panose="020B0604020202020204" pitchFamily="34" charset="0"/>
              </a:rPr>
              <a:t>저차원에 존재한다면 정의되지 않음</a:t>
            </a:r>
            <a:endParaRPr lang="en-US" altLang="ko-KR" sz="2000" dirty="0">
              <a:latin typeface="+mn-ea"/>
              <a:cs typeface="Arial" panose="020B0604020202020204" pitchFamily="34" charset="0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+mn-ea"/>
                <a:cs typeface="Arial" panose="020B0604020202020204" pitchFamily="34" charset="0"/>
              </a:rPr>
              <a:t>목적 함수 식은 데이터가 전체 공간에서 지원될 때에만</a:t>
            </a:r>
            <a:br>
              <a:rPr lang="en-US" altLang="ko-KR" sz="2000" dirty="0">
                <a:latin typeface="+mn-ea"/>
                <a:cs typeface="Arial" panose="020B0604020202020204" pitchFamily="34" charset="0"/>
              </a:rPr>
            </a:br>
            <a:r>
              <a:rPr lang="ko-KR" altLang="en-US" sz="2000" dirty="0">
                <a:latin typeface="+mn-ea"/>
                <a:cs typeface="Arial" panose="020B0604020202020204" pitchFamily="34" charset="0"/>
              </a:rPr>
              <a:t>일관된 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Score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 추정이 가능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. 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그러므로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저차원에서 일관적이지 못한 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Score 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추정 발생</a:t>
            </a:r>
            <a:endParaRPr lang="en-US" altLang="ko-KR" sz="20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067223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Challenges of score-based generative modeling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16</a:t>
            </a:fld>
            <a:endParaRPr lang="ko-KR" altLang="en-US" dirty="0"/>
          </a:p>
        </p:txBody>
      </p:sp>
      <p:pic>
        <p:nvPicPr>
          <p:cNvPr id="2050" name="Picture 2" descr="매니폴드(manifold)란 뭘까? : 네이버 블로그">
            <a:extLst>
              <a:ext uri="{FF2B5EF4-FFF2-40B4-BE49-F238E27FC236}">
                <a16:creationId xmlns:a16="http://schemas.microsoft.com/office/drawing/2014/main" id="{11646258-A728-3870-C4B6-4A574A24E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989" y="2831619"/>
            <a:ext cx="4070677" cy="287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667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F3BAC3-0A9E-1AEF-18EA-2DC277C7242D}"/>
              </a:ext>
            </a:extLst>
          </p:cNvPr>
          <p:cNvSpPr txBox="1"/>
          <p:nvPr/>
        </p:nvSpPr>
        <p:spPr>
          <a:xfrm>
            <a:off x="559179" y="1383943"/>
            <a:ext cx="10794621" cy="3072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latin typeface="+mn-ea"/>
                <a:cs typeface="Arial" panose="020B0604020202020204" pitchFamily="34" charset="0"/>
              </a:rPr>
              <a:t>1. Manifold hypothesis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2000" dirty="0">
                <a:latin typeface="+mn-ea"/>
                <a:cs typeface="Arial" panose="020B0604020202020204" pitchFamily="34" charset="0"/>
              </a:rPr>
              <a:t>해당 가설의 해결 방법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 : </a:t>
            </a:r>
            <a:r>
              <a:rPr lang="en-US" altLang="ko-KR" sz="2000" b="1" dirty="0">
                <a:latin typeface="+mn-ea"/>
                <a:cs typeface="Arial" panose="020B0604020202020204" pitchFamily="34" charset="0"/>
              </a:rPr>
              <a:t>Denoising score matching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방식 사용</a:t>
            </a:r>
            <a:endParaRPr lang="en-US" altLang="ko-KR" sz="2000" dirty="0">
              <a:latin typeface="+mn-ea"/>
              <a:cs typeface="Arial" panose="020B0604020202020204" pitchFamily="34" charset="0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+mn-ea"/>
                <a:cs typeface="Arial" panose="020B0604020202020204" pitchFamily="34" charset="0"/>
              </a:rPr>
              <a:t>데이터에 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noise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를 추가하여 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Data point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인 점을 구 모양으로 만든다고 가정</a:t>
            </a:r>
            <a:endParaRPr lang="en-US" altLang="ko-KR" sz="2000" dirty="0">
              <a:latin typeface="+mn-ea"/>
              <a:cs typeface="Arial" panose="020B0604020202020204" pitchFamily="34" charset="0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+mn-ea"/>
                <a:cs typeface="Arial" panose="020B0604020202020204" pitchFamily="34" charset="0"/>
              </a:rPr>
              <a:t>Manifold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는 이전보다 고차원의 공간이 됨</a:t>
            </a:r>
            <a:endParaRPr lang="en-US" altLang="ko-KR" sz="2000" dirty="0">
              <a:latin typeface="+mn-ea"/>
              <a:cs typeface="Arial" panose="020B0604020202020204" pitchFamily="34" charset="0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+mn-ea"/>
                <a:cs typeface="Arial" panose="020B0604020202020204" pitchFamily="34" charset="0"/>
              </a:rPr>
              <a:t>Noise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는 논문에서 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N(0, 0.0001)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로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인간의 육안으로는 구분하기 거의 불가능</a:t>
            </a:r>
            <a:endParaRPr lang="en-US" altLang="ko-KR" sz="20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067223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Challenges of score-based generative modeling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17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CD3887D-9395-F8A3-9CAE-27440C8D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458" y="4456066"/>
            <a:ext cx="6507083" cy="235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49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F3BAC3-0A9E-1AEF-18EA-2DC277C7242D}"/>
              </a:ext>
            </a:extLst>
          </p:cNvPr>
          <p:cNvSpPr txBox="1"/>
          <p:nvPr/>
        </p:nvSpPr>
        <p:spPr>
          <a:xfrm>
            <a:off x="559179" y="1383943"/>
            <a:ext cx="10794621" cy="368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latin typeface="+mn-ea"/>
                <a:cs typeface="Arial" panose="020B0604020202020204" pitchFamily="34" charset="0"/>
              </a:rPr>
              <a:t>2. Low data density regions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2000" dirty="0">
                <a:latin typeface="+mn-ea"/>
                <a:cs typeface="Arial" panose="020B0604020202020204" pitchFamily="34" charset="0"/>
              </a:rPr>
              <a:t>저밀도 영역은 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Score matching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을 통한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 Score estimation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과 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Sampling 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모두 악영향을 끼침</a:t>
            </a:r>
            <a:endParaRPr lang="en-US" altLang="ko-KR" sz="2000" dirty="0">
              <a:latin typeface="+mn-ea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ko-KR" sz="2000" b="1" dirty="0">
                <a:latin typeface="+mn-ea"/>
                <a:cs typeface="Arial" panose="020B0604020202020204" pitchFamily="34" charset="0"/>
              </a:rPr>
              <a:t>2.1 Inaccurate</a:t>
            </a:r>
            <a:r>
              <a:rPr lang="ko-KR" altLang="en-US" sz="2000" b="1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latin typeface="+mn-ea"/>
                <a:cs typeface="Arial" panose="020B0604020202020204" pitchFamily="34" charset="0"/>
              </a:rPr>
              <a:t>score</a:t>
            </a:r>
            <a:r>
              <a:rPr lang="ko-KR" altLang="en-US" sz="2000" b="1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latin typeface="+mn-ea"/>
                <a:cs typeface="Arial" panose="020B0604020202020204" pitchFamily="34" charset="0"/>
              </a:rPr>
              <a:t>estimation</a:t>
            </a:r>
            <a:r>
              <a:rPr lang="ko-KR" altLang="en-US" sz="2000" b="1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latin typeface="+mn-ea"/>
                <a:cs typeface="Arial" panose="020B0604020202020204" pitchFamily="34" charset="0"/>
              </a:rPr>
              <a:t>with</a:t>
            </a:r>
            <a:r>
              <a:rPr lang="ko-KR" altLang="en-US" sz="2000" b="1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latin typeface="+mn-ea"/>
                <a:cs typeface="Arial" panose="020B0604020202020204" pitchFamily="34" charset="0"/>
              </a:rPr>
              <a:t>score</a:t>
            </a:r>
            <a:r>
              <a:rPr lang="ko-KR" altLang="en-US" sz="2000" b="1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latin typeface="+mn-ea"/>
                <a:cs typeface="Arial" panose="020B0604020202020204" pitchFamily="34" charset="0"/>
              </a:rPr>
              <a:t>matching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ko-KR" altLang="en-US" sz="2000" dirty="0">
                <a:latin typeface="+mn-ea"/>
                <a:cs typeface="Arial" panose="020B0604020202020204" pitchFamily="34" charset="0"/>
              </a:rPr>
              <a:t>저밀도 영역은 말 그대로 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Data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가 부족하여 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Score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을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정확히 추정할 증거가 충분하지 않음</a:t>
            </a:r>
            <a:endParaRPr lang="en-US" altLang="ko-KR" sz="2000" dirty="0">
              <a:latin typeface="+mn-ea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Tx/>
              <a:buChar char="-"/>
            </a:pPr>
            <a:endParaRPr lang="en-US" altLang="ko-KR" sz="2000" dirty="0">
              <a:latin typeface="+mn-ea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n-US" altLang="ko-KR" sz="20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067223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Challenges of score-based generative modeling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18</a:t>
            </a:fld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3C595AE-A15B-60E6-0216-3DC7B2DEC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19816"/>
            <a:ext cx="4416951" cy="2344681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2A27ACAA-0C92-1133-DADE-FDF14F50FFB6}"/>
              </a:ext>
            </a:extLst>
          </p:cNvPr>
          <p:cNvCxnSpPr>
            <a:cxnSpLocks/>
          </p:cNvCxnSpPr>
          <p:nvPr/>
        </p:nvCxnSpPr>
        <p:spPr>
          <a:xfrm flipH="1">
            <a:off x="5083031" y="4517621"/>
            <a:ext cx="45719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7281395-7058-2C54-348B-D25622805067}"/>
              </a:ext>
            </a:extLst>
          </p:cNvPr>
          <p:cNvSpPr txBox="1"/>
          <p:nvPr/>
        </p:nvSpPr>
        <p:spPr>
          <a:xfrm>
            <a:off x="5556783" y="4332955"/>
            <a:ext cx="34209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>
                <a:latin typeface="+mn-ea"/>
                <a:cs typeface="Arial" panose="020B0604020202020204" pitchFamily="34" charset="0"/>
              </a:rPr>
              <a:t>빨간 테두리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r>
              <a:rPr lang="en-US" altLang="ko-KR" sz="1400" dirty="0"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실제 데이터의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Score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와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Train Score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가 거의 유사한 부분</a:t>
            </a:r>
            <a:endParaRPr lang="ko-KR" altLang="en-US" sz="1400" dirty="0">
              <a:latin typeface="맑은 고딕" panose="020B0503020000020004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A93D14-41D0-BC0D-CE42-7974C37555BA}"/>
              </a:ext>
            </a:extLst>
          </p:cNvPr>
          <p:cNvSpPr txBox="1"/>
          <p:nvPr/>
        </p:nvSpPr>
        <p:spPr>
          <a:xfrm>
            <a:off x="5534172" y="551525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ko-KR" altLang="en-US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고밀도 영역을 제외한 저밀도 영역의 </a:t>
            </a:r>
            <a:r>
              <a:rPr lang="en-US" altLang="ko-KR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Score </a:t>
            </a:r>
            <a:r>
              <a:rPr lang="ko-KR" altLang="en-US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추정은</a:t>
            </a:r>
            <a:br>
              <a:rPr lang="en-US" altLang="ko-KR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ko-KR" altLang="en-US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신뢰도가 높지 못함</a:t>
            </a:r>
            <a:endParaRPr lang="ko-KR" altLang="en-US" dirty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3869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F3BAC3-0A9E-1AEF-18EA-2DC277C7242D}"/>
                  </a:ext>
                </a:extLst>
              </p:cNvPr>
              <p:cNvSpPr txBox="1"/>
              <p:nvPr/>
            </p:nvSpPr>
            <p:spPr>
              <a:xfrm>
                <a:off x="559179" y="1383943"/>
                <a:ext cx="10794621" cy="4929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ko-KR" sz="2000" b="1" dirty="0">
                    <a:latin typeface="+mn-ea"/>
                    <a:cs typeface="Arial" panose="020B0604020202020204" pitchFamily="34" charset="0"/>
                  </a:rPr>
                  <a:t>2.2 Slow mixing of Langevin dynamics</a:t>
                </a: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sz="2000" dirty="0">
                    <a:latin typeface="+mn-ea"/>
                    <a:cs typeface="Arial" panose="020B0604020202020204" pitchFamily="34" charset="0"/>
                  </a:rPr>
                  <a:t>저밀도 영역으로 인해 적절한 시간 내에 실제 분포에 수렴되지 않아 샘플링에 영향을 줌</a:t>
                </a:r>
                <a:endParaRPr lang="en-US" altLang="ko-KR" sz="2000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sz="2000" dirty="0">
                    <a:latin typeface="+mn-ea"/>
                    <a:cs typeface="Arial" panose="020B0604020202020204" pitchFamily="34" charset="0"/>
                  </a:rPr>
                  <a:t>논문에서는 예로 든 가정</a:t>
                </a:r>
                <a:endParaRPr lang="en-US" altLang="ko-KR" sz="2000" dirty="0">
                  <a:latin typeface="+mn-ea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+mn-ea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ko-KR" sz="2000" b="0" i="1" smtClean="0">
                            <a:latin typeface="+mn-ea"/>
                            <a:cs typeface="Arial" panose="020B0604020202020204" pitchFamily="34" charset="0"/>
                          </a:rPr>
                          <m:t>𝑑𝑎𝑡𝑎</m:t>
                        </m:r>
                      </m:sub>
                    </m:sSub>
                    <m:d>
                      <m:dPr>
                        <m:ctrlPr>
                          <a:rPr lang="en-US" altLang="ko-KR" sz="2000" b="0" i="1" smtClean="0">
                            <a:latin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ko-KR" sz="2000" b="0" i="1" smtClean="0">
                        <a:latin typeface="+mn-ea"/>
                        <a:cs typeface="Arial" panose="020B0604020202020204" pitchFamily="34" charset="0"/>
                      </a:rPr>
                      <m:t>= </m:t>
                    </m:r>
                    <m:r>
                      <a:rPr lang="ko-KR" altLang="en-US" sz="2000" b="0" i="1" smtClean="0">
                        <a:latin typeface="+mn-ea"/>
                        <a:cs typeface="Arial" panose="020B0604020202020204" pitchFamily="34" charset="0"/>
                      </a:rPr>
                      <m:t>𝜋</m:t>
                    </m:r>
                    <m:sSub>
                      <m:sSubPr>
                        <m:ctrlPr>
                          <a:rPr lang="en-US" altLang="ko-KR" sz="2000" b="0" i="1" smtClean="0">
                            <a:latin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+mn-ea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ko-KR" sz="2000" b="0" i="1" smtClean="0">
                            <a:latin typeface="+mn-ea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ko-KR" sz="2000" b="0" i="1" smtClean="0">
                            <a:latin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ko-KR" sz="2000" b="0" i="1" smtClean="0">
                        <a:latin typeface="+mn-ea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US" altLang="ko-KR" sz="2000" b="0" i="1" smtClean="0">
                            <a:latin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+mn-ea"/>
                            <a:cs typeface="Arial" panose="020B0604020202020204" pitchFamily="34" charset="0"/>
                          </a:rPr>
                          <m:t>1−</m:t>
                        </m:r>
                        <m:r>
                          <a:rPr lang="ko-KR" altLang="en-US" sz="2000" i="1">
                            <a:latin typeface="+mn-ea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  <m:sSub>
                      <m:sSubPr>
                        <m:ctrlPr>
                          <a:rPr lang="en-US" altLang="ko-KR" sz="2000" b="0" i="1" smtClean="0">
                            <a:latin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+mn-ea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ko-KR" sz="2000" b="0" i="1" smtClean="0">
                            <a:latin typeface="+mn-ea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ko-KR" sz="2000" b="0" i="1" smtClean="0">
                        <a:latin typeface="+mn-ea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ko-KR" sz="2000" b="0" i="1" smtClean="0">
                        <a:latin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ko-KR" sz="2000" b="0" i="1" smtClean="0">
                        <a:latin typeface="+mn-ea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ko-KR" sz="2000" dirty="0">
                  <a:latin typeface="+mn-ea"/>
                  <a:cs typeface="Arial" panose="020B0604020202020204" pitchFamily="34" charset="0"/>
                </a:endParaRPr>
              </a:p>
              <a:p>
                <a:pPr lvl="2" algn="r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ko-KR" altLang="en-US" b="0" i="1" smtClean="0">
                        <a:latin typeface="+mn-ea"/>
                        <a:cs typeface="Arial" panose="020B0604020202020204" pitchFamily="34" charset="0"/>
                      </a:rPr>
                      <m:t>𝜋</m:t>
                    </m:r>
                    <m:r>
                      <a:rPr lang="en-US" altLang="ko-KR" b="0" i="1" smtClean="0">
                        <a:latin typeface="+mn-ea"/>
                        <a:cs typeface="Arial" panose="020B0604020202020204" pitchFamily="34" charset="0"/>
                      </a:rPr>
                      <m:t> </m:t>
                    </m:r>
                    <m:r>
                      <a:rPr lang="ko-KR" altLang="en-US" b="0" i="1" smtClean="0">
                        <a:latin typeface="+mn-ea"/>
                        <a:cs typeface="Arial" panose="020B0604020202020204" pitchFamily="34" charset="0"/>
                      </a:rPr>
                      <m:t>𝜖</m:t>
                    </m:r>
                    <m:r>
                      <a:rPr lang="en-US" altLang="ko-KR" b="0" i="1" smtClean="0">
                        <a:latin typeface="+mn-ea"/>
                        <a:cs typeface="Arial" panose="020B0604020202020204" pitchFamily="34" charset="0"/>
                      </a:rPr>
                      <m:t> (0,1)</m:t>
                    </m:r>
                  </m:oMath>
                </a14:m>
                <a:r>
                  <a:rPr lang="en-US" altLang="ko-KR" i="1" dirty="0">
                    <a:latin typeface="+mn-ea"/>
                    <a:cs typeface="Arial" panose="020B0604020202020204" pitchFamily="34" charset="0"/>
                  </a:rPr>
                  <a:t> / p1 &amp; p2</a:t>
                </a:r>
                <a:r>
                  <a:rPr lang="ko-KR" altLang="en-US" i="1" dirty="0">
                    <a:latin typeface="+mn-ea"/>
                    <a:cs typeface="Arial" panose="020B0604020202020204" pitchFamily="34" charset="0"/>
                  </a:rPr>
                  <a:t>는 </a:t>
                </a:r>
                <a:r>
                  <a:rPr lang="en-US" altLang="ko-KR" i="1" dirty="0">
                    <a:latin typeface="+mn-ea"/>
                    <a:cs typeface="Arial" panose="020B0604020202020204" pitchFamily="34" charset="0"/>
                  </a:rPr>
                  <a:t>disjoint support</a:t>
                </a:r>
                <a:r>
                  <a:rPr lang="ko-KR" altLang="en-US" i="1" dirty="0">
                    <a:latin typeface="+mn-ea"/>
                    <a:cs typeface="Arial" panose="020B0604020202020204" pitchFamily="34" charset="0"/>
                  </a:rPr>
                  <a:t>를 가지는 정규분포</a:t>
                </a:r>
                <a:endParaRPr lang="en-US" altLang="ko-KR" i="1" dirty="0">
                  <a:latin typeface="+mn-ea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000" dirty="0">
                    <a:latin typeface="+mn-ea"/>
                    <a:cs typeface="Arial" panose="020B0604020202020204" pitchFamily="34" charset="0"/>
                  </a:rPr>
                  <a:t>Support p1 : </a:t>
                </a:r>
                <a14:m>
                  <m:oMath xmlns:m="http://schemas.openxmlformats.org/officeDocument/2006/math">
                    <m:r>
                      <a:rPr lang="en-US" altLang="ko-KR" sz="2000" b="0" i="0" smtClean="0">
                        <a:latin typeface="+mn-ea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altLang="ko-KR" sz="2000" i="1">
                            <a:latin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000" i="1">
                            <a:latin typeface="+mn-ea"/>
                            <a:cs typeface="Arial" panose="020B0604020202020204" pitchFamily="34" charset="0"/>
                          </a:rPr>
                          <m:t>∇</m:t>
                        </m:r>
                      </m:e>
                      <m:sub>
                        <m:r>
                          <a:rPr lang="en-US" altLang="ko-KR" sz="2000" i="1">
                            <a:latin typeface="+mn-ea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func>
                      <m:funcPr>
                        <m:ctrlPr>
                          <a:rPr lang="en-US" altLang="ko-KR" sz="2000" i="1">
                            <a:latin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000">
                            <a:latin typeface="+mn-ea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ko-KR" sz="2000" i="1">
                                <a:latin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+mn-ea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000" i="1">
                                <a:latin typeface="+mn-ea"/>
                                <a:cs typeface="Arial" panose="020B0604020202020204" pitchFamily="34" charset="0"/>
                              </a:rPr>
                              <m:t>𝑑𝑎𝑡𝑎</m:t>
                            </m:r>
                          </m:sub>
                        </m:sSub>
                        <m:r>
                          <a:rPr lang="en-US" altLang="ko-KR" sz="2000" i="1">
                            <a:latin typeface="+mn-ea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altLang="ko-KR" sz="2000" i="1">
                            <a:latin typeface="+mn-ea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ko-KR" sz="2000" i="1">
                            <a:latin typeface="+mn-ea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  <m:r>
                      <a:rPr lang="en-US" altLang="ko-KR" sz="2000" b="0" i="1" smtClean="0">
                        <a:latin typeface="+mn-ea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ko-KR" sz="2000" i="1">
                            <a:latin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000" i="1">
                            <a:latin typeface="+mn-ea"/>
                            <a:cs typeface="Arial" panose="020B0604020202020204" pitchFamily="34" charset="0"/>
                          </a:rPr>
                          <m:t>∇</m:t>
                        </m:r>
                      </m:e>
                      <m:sub>
                        <m:r>
                          <a:rPr lang="en-US" altLang="ko-KR" sz="2000" i="1">
                            <a:latin typeface="+mn-ea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n-US" altLang="ko-KR" sz="2000" b="0" i="1" smtClean="0">
                        <a:latin typeface="+mn-ea"/>
                        <a:cs typeface="Arial" panose="020B0604020202020204" pitchFamily="34" charset="0"/>
                      </a:rPr>
                      <m:t>(</m:t>
                    </m:r>
                    <m:func>
                      <m:funcPr>
                        <m:ctrlPr>
                          <a:rPr lang="en-US" altLang="ko-KR" sz="2000" i="1">
                            <a:latin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000">
                            <a:latin typeface="+mn-ea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r>
                          <a:rPr lang="ko-KR" altLang="en-US" sz="2000" i="1">
                            <a:latin typeface="+mn-ea"/>
                            <a:cs typeface="Arial" panose="020B0604020202020204" pitchFamily="34" charset="0"/>
                          </a:rPr>
                          <m:t>𝜋</m:t>
                        </m:r>
                      </m:e>
                    </m:func>
                    <m:r>
                      <a:rPr lang="en-US" altLang="ko-KR" sz="2000" b="0" i="1" smtClean="0">
                        <a:latin typeface="+mn-ea"/>
                        <a:cs typeface="Arial" panose="020B0604020202020204" pitchFamily="34" charset="0"/>
                      </a:rPr>
                      <m:t>+</m:t>
                    </m:r>
                    <m:func>
                      <m:funcPr>
                        <m:ctrlPr>
                          <a:rPr lang="en-US" altLang="ko-KR" sz="2000" i="1">
                            <a:latin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000">
                            <a:latin typeface="+mn-ea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ko-KR" sz="2000" b="0" i="1" smtClean="0">
                                <a:latin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+mn-ea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+mn-ea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2000" b="0" i="1" smtClean="0">
                                <a:latin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ko-KR" sz="2000" b="0" i="1" smtClean="0">
                                <a:latin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altLang="ko-KR" sz="2000" b="0" i="1" smtClean="0">
                        <a:latin typeface="+mn-ea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ko-KR" sz="2000" dirty="0">
                  <a:latin typeface="+mn-ea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000" dirty="0">
                    <a:latin typeface="+mn-ea"/>
                    <a:cs typeface="Arial" panose="020B0604020202020204" pitchFamily="34" charset="0"/>
                  </a:rPr>
                  <a:t>Support p2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000" i="1">
                            <a:latin typeface="+mn-ea"/>
                            <a:cs typeface="Arial" panose="020B0604020202020204" pitchFamily="34" charset="0"/>
                          </a:rPr>
                          <m:t>∇</m:t>
                        </m:r>
                      </m:e>
                      <m:sub>
                        <m:r>
                          <a:rPr lang="en-US" altLang="ko-KR" sz="2000" i="1">
                            <a:latin typeface="+mn-ea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func>
                      <m:funcPr>
                        <m:ctrlPr>
                          <a:rPr lang="en-US" altLang="ko-KR" sz="2000" i="1">
                            <a:latin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000">
                            <a:latin typeface="+mn-ea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ko-KR" sz="2000" i="1">
                                <a:latin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+mn-ea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000" i="1">
                                <a:latin typeface="+mn-ea"/>
                                <a:cs typeface="Arial" panose="020B0604020202020204" pitchFamily="34" charset="0"/>
                              </a:rPr>
                              <m:t>𝑑𝑎𝑡𝑎</m:t>
                            </m:r>
                          </m:sub>
                        </m:sSub>
                        <m:r>
                          <a:rPr lang="en-US" altLang="ko-KR" sz="2000" i="1">
                            <a:latin typeface="+mn-ea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altLang="ko-KR" sz="2000" i="1">
                            <a:latin typeface="+mn-ea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ko-KR" sz="2000" i="1">
                            <a:latin typeface="+mn-ea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  <m:r>
                      <a:rPr lang="en-US" altLang="ko-KR" sz="2000" b="0" i="1" smtClean="0">
                        <a:latin typeface="+mn-ea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ko-KR" sz="2000" i="1">
                            <a:latin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000" i="1">
                            <a:latin typeface="+mn-ea"/>
                            <a:cs typeface="Arial" panose="020B0604020202020204" pitchFamily="34" charset="0"/>
                          </a:rPr>
                          <m:t>∇</m:t>
                        </m:r>
                      </m:e>
                      <m:sub>
                        <m:r>
                          <a:rPr lang="en-US" altLang="ko-KR" sz="2000" i="1">
                            <a:latin typeface="+mn-ea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n-US" altLang="ko-KR" sz="2000" b="0" i="1" smtClean="0">
                        <a:latin typeface="+mn-ea"/>
                        <a:cs typeface="Arial" panose="020B0604020202020204" pitchFamily="34" charset="0"/>
                      </a:rPr>
                      <m:t>(</m:t>
                    </m:r>
                    <m:func>
                      <m:funcPr>
                        <m:ctrlPr>
                          <a:rPr lang="en-US" altLang="ko-KR" sz="2000" i="1">
                            <a:latin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000">
                            <a:latin typeface="+mn-ea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2000" b="0" i="1" smtClean="0">
                            <a:latin typeface="+mn-ea"/>
                            <a:cs typeface="Arial" panose="020B0604020202020204" pitchFamily="34" charset="0"/>
                          </a:rPr>
                          <m:t>(1−</m:t>
                        </m:r>
                        <m:r>
                          <a:rPr lang="ko-KR" altLang="en-US" sz="2000" i="1">
                            <a:latin typeface="+mn-ea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altLang="ko-KR" sz="2000" b="0" i="1" smtClean="0">
                            <a:latin typeface="+mn-ea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  <m:r>
                      <a:rPr lang="en-US" altLang="ko-KR" sz="2000" b="0" i="1" smtClean="0">
                        <a:latin typeface="+mn-ea"/>
                        <a:cs typeface="Arial" panose="020B0604020202020204" pitchFamily="34" charset="0"/>
                      </a:rPr>
                      <m:t>+</m:t>
                    </m:r>
                    <m:func>
                      <m:funcPr>
                        <m:ctrlPr>
                          <a:rPr lang="en-US" altLang="ko-KR" sz="2000" i="1">
                            <a:latin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000">
                            <a:latin typeface="+mn-ea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ko-KR" sz="2000" b="0" i="1" smtClean="0">
                                <a:latin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+mn-ea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2000" b="0" i="1" smtClean="0">
                                <a:latin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ko-KR" sz="2000" b="0" i="1" smtClean="0">
                                <a:latin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altLang="ko-KR" sz="2000" b="0" i="1" smtClean="0">
                        <a:latin typeface="+mn-ea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ko-KR" sz="2000" dirty="0">
                  <a:latin typeface="+mn-ea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2000" dirty="0">
                    <a:latin typeface="+mn-ea"/>
                    <a:cs typeface="Arial" panose="020B0604020202020204" pitchFamily="34" charset="0"/>
                  </a:rPr>
                  <a:t>두 </a:t>
                </a:r>
                <a:r>
                  <a:rPr lang="en-US" altLang="ko-KR" sz="2000" dirty="0">
                    <a:latin typeface="+mn-ea"/>
                    <a:cs typeface="Arial" panose="020B0604020202020204" pitchFamily="34" charset="0"/>
                  </a:rPr>
                  <a:t>Support </a:t>
                </a:r>
                <a:r>
                  <a:rPr lang="ko-KR" altLang="en-US" sz="2000" dirty="0">
                    <a:latin typeface="+mn-ea"/>
                    <a:cs typeface="Arial" panose="020B0604020202020204" pitchFamily="34" charset="0"/>
                  </a:rPr>
                  <a:t>모두 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latin typeface="+mn-ea"/>
                        <a:cs typeface="Arial" panose="020B0604020202020204" pitchFamily="34" charset="0"/>
                      </a:rPr>
                      <m:t>𝜋</m:t>
                    </m:r>
                    <m:r>
                      <a:rPr lang="ko-KR" altLang="en-US" sz="2000" i="1">
                        <a:latin typeface="+mn-ea"/>
                        <a:cs typeface="Arial" panose="020B0604020202020204" pitchFamily="34" charset="0"/>
                      </a:rPr>
                      <m:t>에</m:t>
                    </m:r>
                  </m:oMath>
                </a14:m>
                <a:r>
                  <a:rPr lang="en-US" altLang="ko-KR" sz="2000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ko-KR" altLang="en-US" sz="2000" dirty="0">
                    <a:latin typeface="+mn-ea"/>
                    <a:cs typeface="Arial" panose="020B0604020202020204" pitchFamily="34" charset="0"/>
                  </a:rPr>
                  <a:t>독립적</a:t>
                </a:r>
                <a:r>
                  <a:rPr lang="en-US" altLang="ko-KR" sz="2000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en-US" altLang="ko-KR" sz="2000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ko-KR" altLang="en-US" sz="2000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en-US" altLang="ko-KR" sz="2000" dirty="0">
                    <a:latin typeface="+mn-ea"/>
                    <a:cs typeface="Arial" panose="020B0604020202020204" pitchFamily="34" charset="0"/>
                  </a:rPr>
                  <a:t>mix</a:t>
                </a:r>
                <a:r>
                  <a:rPr lang="ko-KR" altLang="en-US" sz="2000" dirty="0">
                    <a:latin typeface="+mn-ea"/>
                    <a:cs typeface="Arial" panose="020B0604020202020204" pitchFamily="34" charset="0"/>
                  </a:rPr>
                  <a:t>하려면 매우 작은 </a:t>
                </a:r>
                <a:r>
                  <a:rPr lang="en-US" altLang="ko-KR" sz="2000" dirty="0">
                    <a:latin typeface="+mn-ea"/>
                    <a:cs typeface="Arial" panose="020B0604020202020204" pitchFamily="34" charset="0"/>
                  </a:rPr>
                  <a:t>step size &amp; </a:t>
                </a:r>
                <a:r>
                  <a:rPr lang="ko-KR" altLang="en-US" sz="2000" dirty="0">
                    <a:latin typeface="+mn-ea"/>
                    <a:cs typeface="Arial" panose="020B0604020202020204" pitchFamily="34" charset="0"/>
                  </a:rPr>
                  <a:t>많은</a:t>
                </a:r>
                <a:r>
                  <a:rPr lang="en-US" altLang="ko-KR" sz="2000" dirty="0">
                    <a:latin typeface="+mn-ea"/>
                    <a:cs typeface="Arial" panose="020B0604020202020204" pitchFamily="34" charset="0"/>
                  </a:rPr>
                  <a:t> step</a:t>
                </a:r>
                <a:r>
                  <a:rPr lang="ko-KR" altLang="en-US" sz="2000" dirty="0">
                    <a:latin typeface="+mn-ea"/>
                    <a:cs typeface="Arial" panose="020B0604020202020204" pitchFamily="34" charset="0"/>
                  </a:rPr>
                  <a:t>이 필요</a:t>
                </a:r>
                <a:endParaRPr lang="en-US" altLang="ko-KR" sz="2000" dirty="0">
                  <a:latin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F3BAC3-0A9E-1AEF-18EA-2DC277C72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9" y="1383943"/>
                <a:ext cx="10794621" cy="4929876"/>
              </a:xfrm>
              <a:prstGeom prst="rect">
                <a:avLst/>
              </a:prstGeom>
              <a:blipFill>
                <a:blip r:embed="rId3"/>
                <a:stretch>
                  <a:fillRect l="-791" r="-4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067223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Challenges of score-based generative modeling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4860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목차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559179" y="1383943"/>
            <a:ext cx="11308971" cy="388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Introduction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Score-based generative modeling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Challenges of score-based generative modeling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Noise Conditional Score Networks: learning and inference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Experiments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Conclusion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84428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F3BAC3-0A9E-1AEF-18EA-2DC277C7242D}"/>
              </a:ext>
            </a:extLst>
          </p:cNvPr>
          <p:cNvSpPr txBox="1"/>
          <p:nvPr/>
        </p:nvSpPr>
        <p:spPr>
          <a:xfrm>
            <a:off x="559179" y="1383943"/>
            <a:ext cx="10794621" cy="1841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latin typeface="+mn-ea"/>
                <a:cs typeface="Arial" panose="020B0604020202020204" pitchFamily="34" charset="0"/>
              </a:rPr>
              <a:t>2.2 Slow mixing of Langevin dynamics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2000" dirty="0">
                <a:latin typeface="+mn-ea"/>
                <a:cs typeface="Arial" panose="020B0604020202020204" pitchFamily="34" charset="0"/>
              </a:rPr>
              <a:t>Sample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 밀도 분석 실험</a:t>
            </a:r>
            <a:endParaRPr lang="en-US" altLang="ko-KR" sz="2000" dirty="0">
              <a:latin typeface="+mn-ea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2000" dirty="0">
                <a:latin typeface="+mn-ea"/>
                <a:cs typeface="Arial" panose="020B0604020202020204" pitchFamily="34" charset="0"/>
              </a:rPr>
              <a:t>(b)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Langevin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dynamics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 샘플링은 밀도가 잘못 추정됨</a:t>
            </a:r>
            <a:endParaRPr lang="en-US" altLang="ko-KR" sz="20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067223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Challenges of score-based generative modeling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20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63041BE-D7FE-81AA-B9E0-56E60F4F0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446" y="3224960"/>
            <a:ext cx="7913108" cy="313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35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F3BAC3-0A9E-1AEF-18EA-2DC277C7242D}"/>
              </a:ext>
            </a:extLst>
          </p:cNvPr>
          <p:cNvSpPr txBox="1"/>
          <p:nvPr/>
        </p:nvSpPr>
        <p:spPr>
          <a:xfrm>
            <a:off x="559179" y="1383943"/>
            <a:ext cx="10794621" cy="4674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dirty="0">
                <a:latin typeface="+mn-ea"/>
                <a:cs typeface="Arial" panose="020B0604020202020204" pitchFamily="34" charset="0"/>
              </a:rPr>
              <a:t>위의 문제들을 해결하기 위하여 본 논문은 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Denoising Score matching 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방식을 선택함</a:t>
            </a:r>
            <a:endParaRPr lang="en-US" altLang="ko-KR" sz="2000" dirty="0">
              <a:latin typeface="+mn-ea"/>
              <a:cs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2000" dirty="0">
                <a:latin typeface="+mn-ea"/>
                <a:cs typeface="Arial" panose="020B0604020202020204" pitchFamily="34" charset="0"/>
              </a:rPr>
              <a:t>앞의 실험에서 볼 수 있듯이 </a:t>
            </a:r>
            <a:r>
              <a:rPr lang="ko-KR" altLang="en-US" sz="2000" dirty="0" err="1">
                <a:latin typeface="+mn-ea"/>
                <a:cs typeface="Arial" panose="020B0604020202020204" pitchFamily="34" charset="0"/>
              </a:rPr>
              <a:t>저차원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 영역에 국한되지 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X</a:t>
            </a:r>
          </a:p>
          <a:p>
            <a:pPr lvl="1">
              <a:lnSpc>
                <a:spcPct val="200000"/>
              </a:lnSpc>
            </a:pPr>
            <a:r>
              <a:rPr lang="en-US" altLang="ko-KR" sz="2000" b="1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ko-KR" altLang="en-US" sz="2000" b="1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latin typeface="+mn-ea"/>
                <a:cs typeface="Arial" panose="020B0604020202020204" pitchFamily="34" charset="0"/>
              </a:rPr>
              <a:t>Manifold hypothesis </a:t>
            </a:r>
            <a:r>
              <a:rPr lang="ko-KR" altLang="en-US" sz="2000" b="1" dirty="0">
                <a:latin typeface="+mn-ea"/>
                <a:cs typeface="Arial" panose="020B0604020202020204" pitchFamily="34" charset="0"/>
              </a:rPr>
              <a:t>문제 해결 가능</a:t>
            </a:r>
            <a:endParaRPr lang="en-US" altLang="ko-KR" sz="2000" b="1" dirty="0">
              <a:latin typeface="+mn-ea"/>
              <a:cs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2000" dirty="0">
                <a:latin typeface="+mn-ea"/>
                <a:cs typeface="Arial" panose="020B0604020202020204" pitchFamily="34" charset="0"/>
              </a:rPr>
              <a:t>큰 </a:t>
            </a:r>
            <a:r>
              <a:rPr lang="ko-KR" altLang="en-US" sz="2000" dirty="0" err="1">
                <a:latin typeface="+mn-ea"/>
                <a:cs typeface="Arial" panose="020B0604020202020204" pitchFamily="34" charset="0"/>
              </a:rPr>
              <a:t>가우시안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 노이즈는 원본 데이터 분포의 저밀도 영역을 채우는 효과가 있음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200000"/>
              </a:lnSpc>
            </a:pPr>
            <a:r>
              <a:rPr lang="en-US" altLang="ko-KR" sz="2000" b="1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2000" b="1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저밀도 영역 문제 해결 가능</a:t>
            </a:r>
            <a:endParaRPr lang="en-US" altLang="ko-KR" sz="2000" b="1" dirty="0">
              <a:latin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20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여러 </a:t>
            </a:r>
            <a:r>
              <a:rPr lang="en-US" altLang="ko-KR" sz="20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Level</a:t>
            </a:r>
            <a:r>
              <a:rPr lang="ko-KR" altLang="en-US" sz="20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 노이즈를 이용하여</a:t>
            </a:r>
            <a:r>
              <a:rPr lang="en-US" altLang="ko-KR" sz="20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o-KR" altLang="en-US" sz="20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원본 분포에 가까운 </a:t>
            </a:r>
            <a:r>
              <a:rPr lang="en-US" altLang="ko-KR" sz="20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perturb </a:t>
            </a:r>
            <a:r>
              <a:rPr lang="ko-KR" altLang="en-US" sz="20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분포 시퀀스를 얻을 수 있음</a:t>
            </a:r>
            <a:endParaRPr lang="en-US" altLang="ko-KR" sz="2000" dirty="0">
              <a:latin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en-US" altLang="ko-KR" sz="1100" u="sng" dirty="0">
              <a:solidFill>
                <a:srgbClr val="FF0000"/>
              </a:solidFill>
              <a:latin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en-US" altLang="ko-KR" sz="20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altLang="ko-KR" sz="2000" b="1" u="sng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Langevin dynamics</a:t>
            </a:r>
            <a:r>
              <a:rPr lang="ko-KR" altLang="en-US" sz="2000" b="1" u="sng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의 </a:t>
            </a:r>
            <a:r>
              <a:rPr lang="en-US" altLang="ko-KR" sz="2000" b="1" u="sng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Mixing Rate </a:t>
            </a:r>
            <a:r>
              <a:rPr lang="ko-KR" altLang="en-US" sz="2000" b="1" u="sng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개선</a:t>
            </a:r>
            <a:endParaRPr lang="en-US" altLang="ko-KR" sz="2000" b="1" u="sng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1468100" cy="718457"/>
          </a:xfrm>
        </p:spPr>
        <p:txBody>
          <a:bodyPr>
            <a:normAutofit fontScale="90000"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Noise Conditional Score Networks: learning and inference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7076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F3BAC3-0A9E-1AEF-18EA-2DC277C7242D}"/>
              </a:ext>
            </a:extLst>
          </p:cNvPr>
          <p:cNvSpPr txBox="1"/>
          <p:nvPr/>
        </p:nvSpPr>
        <p:spPr>
          <a:xfrm>
            <a:off x="559179" y="1383943"/>
            <a:ext cx="10794621" cy="368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dirty="0">
                <a:latin typeface="+mn-ea"/>
                <a:cs typeface="Arial" panose="020B0604020202020204" pitchFamily="34" charset="0"/>
              </a:rPr>
              <a:t>본 논문의 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Score-based Model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은 다음과 같은 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Perturbing 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방식을 사용</a:t>
            </a:r>
            <a:endParaRPr lang="en-US" altLang="ko-KR" sz="2000" dirty="0">
              <a:latin typeface="+mn-ea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n-US" altLang="ko-KR" sz="2000" dirty="0">
              <a:latin typeface="+mn-ea"/>
              <a:cs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ko-KR" altLang="en-US" sz="2000" dirty="0">
                <a:latin typeface="+mn-ea"/>
                <a:cs typeface="Arial" panose="020B0604020202020204" pitchFamily="34" charset="0"/>
              </a:rPr>
              <a:t>다양한 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Level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의 노이즈로 데이터를 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perturbing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ko-KR" altLang="en-US" sz="2000" dirty="0">
                <a:latin typeface="+mn-ea"/>
                <a:cs typeface="Arial" panose="020B0604020202020204" pitchFamily="34" charset="0"/>
              </a:rPr>
              <a:t>단일 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Conditional Score Network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로 훈련하여 모든 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Level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의 노이즈를 동시에 추정</a:t>
            </a:r>
            <a:endParaRPr lang="en-US" altLang="ko-KR" sz="2000" dirty="0">
              <a:latin typeface="+mn-ea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n-US" altLang="ko-KR" sz="2000" dirty="0">
              <a:latin typeface="+mn-ea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ko-KR" sz="20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ko-KR" altLang="en-US" sz="20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큰 노이즈에 해당하는 </a:t>
            </a:r>
            <a:r>
              <a:rPr lang="en-US" altLang="ko-KR" sz="20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Score</a:t>
            </a:r>
            <a:r>
              <a:rPr lang="ko-KR" altLang="en-US" sz="20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를 먼저 사용 후 점진적으로 노이즈의 레벨을 줄여 나감</a:t>
            </a:r>
            <a:endParaRPr lang="en-US" altLang="ko-KR" sz="20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1468100" cy="718457"/>
          </a:xfrm>
        </p:spPr>
        <p:txBody>
          <a:bodyPr>
            <a:normAutofit fontScale="90000"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Noise Conditional Score Networks: learning and inference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9541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F3BAC3-0A9E-1AEF-18EA-2DC277C7242D}"/>
              </a:ext>
            </a:extLst>
          </p:cNvPr>
          <p:cNvSpPr txBox="1"/>
          <p:nvPr/>
        </p:nvSpPr>
        <p:spPr>
          <a:xfrm>
            <a:off x="559179" y="1383943"/>
            <a:ext cx="10794621" cy="3610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ko-KR" altLang="en-US" sz="2000" dirty="0">
                <a:latin typeface="+mn-ea"/>
                <a:cs typeface="Arial" panose="020B0604020202020204" pitchFamily="34" charset="0"/>
              </a:rPr>
              <a:t>제안하는 모델의 세부 사항</a:t>
            </a:r>
            <a:endParaRPr lang="en-US" altLang="ko-KR" sz="2000" dirty="0">
              <a:latin typeface="+mn-ea"/>
              <a:cs typeface="Arial" panose="020B0604020202020204" pitchFamily="34" charset="0"/>
            </a:endParaRPr>
          </a:p>
          <a:p>
            <a:pPr marL="457200" indent="-457200">
              <a:lnSpc>
                <a:spcPct val="300000"/>
              </a:lnSpc>
              <a:buAutoNum type="arabicPeriod"/>
            </a:pPr>
            <a:r>
              <a:rPr lang="en-US" altLang="ko-KR" sz="2000" dirty="0">
                <a:latin typeface="+mn-ea"/>
                <a:cs typeface="Arial" panose="020B0604020202020204" pitchFamily="34" charset="0"/>
              </a:rPr>
              <a:t>Noise Conditional Score Networks</a:t>
            </a:r>
          </a:p>
          <a:p>
            <a:pPr marL="457200" indent="-457200">
              <a:lnSpc>
                <a:spcPct val="300000"/>
              </a:lnSpc>
              <a:buAutoNum type="arabicPeriod"/>
            </a:pPr>
            <a:r>
              <a:rPr lang="en-US" altLang="ko-KR" sz="2000" dirty="0">
                <a:latin typeface="+mn-ea"/>
                <a:cs typeface="Arial" panose="020B0604020202020204" pitchFamily="34" charset="0"/>
              </a:rPr>
              <a:t>Learning NCSNs via score matching</a:t>
            </a:r>
          </a:p>
          <a:p>
            <a:pPr marL="457200" indent="-457200">
              <a:lnSpc>
                <a:spcPct val="300000"/>
              </a:lnSpc>
              <a:buAutoNum type="arabicPeriod"/>
            </a:pPr>
            <a:r>
              <a:rPr lang="en-US" altLang="ko-KR" sz="2000" dirty="0">
                <a:latin typeface="+mn-ea"/>
                <a:cs typeface="Arial" panose="020B0604020202020204" pitchFamily="34" charset="0"/>
              </a:rPr>
              <a:t>NCSN inference via annealed Langevin dynamics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1468100" cy="718457"/>
          </a:xfrm>
        </p:spPr>
        <p:txBody>
          <a:bodyPr>
            <a:normAutofit fontScale="90000"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Noise Conditional Score Networks: learning and inference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942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F3BAC3-0A9E-1AEF-18EA-2DC277C7242D}"/>
                  </a:ext>
                </a:extLst>
              </p:cNvPr>
              <p:cNvSpPr txBox="1"/>
              <p:nvPr/>
            </p:nvSpPr>
            <p:spPr>
              <a:xfrm>
                <a:off x="559179" y="1383943"/>
                <a:ext cx="10794621" cy="4355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ko-KR" sz="2000" b="1" dirty="0">
                    <a:latin typeface="+mn-ea"/>
                    <a:cs typeface="Arial" panose="020B0604020202020204" pitchFamily="34" charset="0"/>
                  </a:rPr>
                  <a:t>1. Noise Conditional Score Networks</a:t>
                </a:r>
              </a:p>
              <a:p>
                <a:pPr marL="342900" indent="-342900">
                  <a:lnSpc>
                    <a:spcPct val="200000"/>
                  </a:lnSpc>
                  <a:buFontTx/>
                  <a:buChar char="-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b="0" i="1" smtClean="0">
                                <a:latin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+mn-ea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0" i="1" smtClean="0">
                                    <a:latin typeface="+mn-ea"/>
                                    <a:cs typeface="Arial" panose="020B0604020202020204" pitchFamily="34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+mn-ea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는 다음을 만족하는 양의 등비수열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</a:p>
              <a:p>
                <a:pPr marL="342900" indent="-34290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왜곡된 데이터의 분포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</a:p>
              <a:p>
                <a:pPr marL="800100" lvl="1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ko-KR" alt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ea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ea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0" lang="ko-KR" alt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cs typeface="Arial" panose="020B0604020202020204" pitchFamily="34" charset="0"/>
                      </a:rPr>
                      <m:t>은</m:t>
                    </m:r>
                  </m:oMath>
                </a14:m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kumimoji="0" lang="ko-K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이전에 말한 </a:t>
                </a: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Manifold hypothesis, Low data density regions</a:t>
                </a:r>
                <a:r>
                  <a:rPr kumimoji="0" lang="ko-K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의 문제를 해결할 수 있을 만큼 충분히 큰 크기의 노이즈</a:t>
                </a:r>
                <a:endPara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800100" lvl="1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ko-KR" alt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ea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ea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kumimoji="0" lang="ko-K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은 데이터에 영향이 거의 없도록 충분히 최소화된 크기의 노이즈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왜곡된 데이터 분포를 모두 공동으로 측정하기 위한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Conditional Score Network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를 학습하도록 함</a:t>
                </a:r>
                <a:endParaRPr lang="en-US" altLang="ko-KR" b="0" dirty="0">
                  <a:latin typeface="+mn-ea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200000"/>
                  </a:lnSpc>
                  <a:buFontTx/>
                  <a:buChar char="-"/>
                </a:pPr>
                <a:endParaRPr lang="en-US" altLang="ko-KR" b="0" i="1" dirty="0">
                  <a:latin typeface="+mn-ea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altLang="ko-KR" b="1" i="1" dirty="0">
                    <a:solidFill>
                      <a:srgbClr val="FF0000"/>
                    </a:solidFill>
                    <a:latin typeface="+mn-ea"/>
                    <a:cs typeface="Arial" panose="020B0604020202020204" pitchFamily="34" charset="0"/>
                  </a:rPr>
                  <a:t> 	</a:t>
                </a:r>
                <a:r>
                  <a:rPr lang="en-US" altLang="ko-KR" b="1" i="1" dirty="0">
                    <a:solidFill>
                      <a:srgbClr val="FF0000"/>
                    </a:solidFill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u="sng" smtClean="0">
                            <a:solidFill>
                              <a:srgbClr val="FF0000"/>
                            </a:solidFill>
                            <a:latin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1" i="1" u="sng" smtClean="0">
                            <a:solidFill>
                              <a:srgbClr val="FF0000"/>
                            </a:solidFill>
                            <a:latin typeface="+mn-ea"/>
                            <a:cs typeface="Arial" panose="020B0604020202020204" pitchFamily="34" charset="0"/>
                          </a:rPr>
                          <m:t>𝒔</m:t>
                        </m:r>
                      </m:e>
                      <m:sub>
                        <m:r>
                          <a:rPr lang="ko-KR" altLang="en-US" b="1" i="1" u="sng" smtClean="0">
                            <a:solidFill>
                              <a:srgbClr val="FF0000"/>
                            </a:solidFill>
                            <a:latin typeface="+mn-ea"/>
                            <a:cs typeface="Arial" panose="020B0604020202020204" pitchFamily="34" charset="0"/>
                          </a:rPr>
                          <m:t>𝜽</m:t>
                        </m:r>
                      </m:sub>
                    </m:sSub>
                    <m:r>
                      <a:rPr lang="en-US" altLang="ko-KR" b="1" i="1" u="sng" smtClean="0">
                        <a:solidFill>
                          <a:srgbClr val="FF0000"/>
                        </a:solidFill>
                        <a:latin typeface="+mn-ea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ko-KR" b="1" i="1" u="sng" smtClean="0">
                        <a:solidFill>
                          <a:srgbClr val="FF0000"/>
                        </a:solidFill>
                        <a:latin typeface="+mn-ea"/>
                        <a:cs typeface="Arial" panose="020B0604020202020204" pitchFamily="34" charset="0"/>
                      </a:rPr>
                      <m:t>𝒙</m:t>
                    </m:r>
                    <m:r>
                      <a:rPr lang="en-US" altLang="ko-KR" b="1" i="1" u="sng" smtClean="0">
                        <a:solidFill>
                          <a:srgbClr val="FF0000"/>
                        </a:solidFill>
                        <a:latin typeface="+mn-ea"/>
                        <a:cs typeface="Arial" panose="020B0604020202020204" pitchFamily="34" charset="0"/>
                      </a:rPr>
                      <m:t>,</m:t>
                    </m:r>
                    <m:r>
                      <a:rPr lang="ko-KR" altLang="en-US" b="1" i="1" u="sng" smtClean="0">
                        <a:solidFill>
                          <a:srgbClr val="FF0000"/>
                        </a:solidFill>
                        <a:latin typeface="+mn-ea"/>
                        <a:cs typeface="Arial" panose="020B0604020202020204" pitchFamily="34" charset="0"/>
                      </a:rPr>
                      <m:t>𝝈</m:t>
                    </m:r>
                    <m:r>
                      <a:rPr lang="en-US" altLang="ko-KR" b="1" i="1" u="sng" smtClean="0">
                        <a:solidFill>
                          <a:srgbClr val="FF0000"/>
                        </a:solidFill>
                        <a:latin typeface="+mn-ea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ko-KR" altLang="en-US" b="1" i="1" u="sng" dirty="0">
                    <a:solidFill>
                      <a:srgbClr val="FF0000"/>
                    </a:solidFill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en-US" altLang="ko-KR" b="1" i="1" u="sng" dirty="0">
                    <a:solidFill>
                      <a:srgbClr val="FF0000"/>
                    </a:solidFill>
                    <a:latin typeface="+mn-ea"/>
                    <a:cs typeface="Arial" panose="020B0604020202020204" pitchFamily="34" charset="0"/>
                  </a:rPr>
                  <a:t>: Noise Conditional Score Network (NCSN)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F3BAC3-0A9E-1AEF-18EA-2DC277C72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9" y="1383943"/>
                <a:ext cx="10794621" cy="4355231"/>
              </a:xfrm>
              <a:prstGeom prst="rect">
                <a:avLst/>
              </a:prstGeom>
              <a:blipFill>
                <a:blip r:embed="rId3"/>
                <a:stretch>
                  <a:fillRect l="-62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1468100" cy="718457"/>
          </a:xfrm>
        </p:spPr>
        <p:txBody>
          <a:bodyPr>
            <a:normAutofit fontScale="90000"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Noise Conditional Score Networks: learning and inference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24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7838820-30B3-BDF2-004C-E8BE0D225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022" y="2131270"/>
            <a:ext cx="2606306" cy="5007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80F4640-E410-D30A-EC31-361F09D183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02" t="11260" b="8663"/>
          <a:stretch/>
        </p:blipFill>
        <p:spPr>
          <a:xfrm>
            <a:off x="3558806" y="2632045"/>
            <a:ext cx="3270954" cy="57967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EC1DBF9-1D96-88CA-3A64-2D46ACB2B4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976"/>
          <a:stretch/>
        </p:blipFill>
        <p:spPr>
          <a:xfrm>
            <a:off x="1414106" y="4666345"/>
            <a:ext cx="4534208" cy="3409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FEFDAD9-8B82-70F6-F1EA-BD71D0B588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666344"/>
            <a:ext cx="3468720" cy="3409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4361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F3BAC3-0A9E-1AEF-18EA-2DC277C7242D}"/>
              </a:ext>
            </a:extLst>
          </p:cNvPr>
          <p:cNvSpPr txBox="1"/>
          <p:nvPr/>
        </p:nvSpPr>
        <p:spPr>
          <a:xfrm>
            <a:off x="559179" y="1383943"/>
            <a:ext cx="10794621" cy="2212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latin typeface="+mn-ea"/>
                <a:cs typeface="Arial" panose="020B0604020202020204" pitchFamily="34" charset="0"/>
              </a:rPr>
              <a:t>1. Noise Conditional Score Networks</a:t>
            </a:r>
          </a:p>
          <a:p>
            <a:pPr marL="342900" indent="-342900">
              <a:lnSpc>
                <a:spcPct val="300000"/>
              </a:lnSpc>
              <a:buFontTx/>
              <a:buChar char="-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모델 아키텍처의 설계는 고품질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Sampling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에 중요한 역할을 함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342900" indent="-342900">
              <a:lnSpc>
                <a:spcPct val="300000"/>
              </a:lnSpc>
              <a:buFontTx/>
              <a:buChar char="-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본 논문의 모델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: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U-Net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의 구조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+ dilated/</a:t>
            </a:r>
            <a:r>
              <a:rPr lang="en-US" altLang="ko-KR" dirty="0" err="1">
                <a:latin typeface="+mn-ea"/>
                <a:cs typeface="Arial" panose="020B0604020202020204" pitchFamily="34" charset="0"/>
              </a:rPr>
              <a:t>atrous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 Convolution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의 구조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1468100" cy="718457"/>
          </a:xfrm>
        </p:spPr>
        <p:txBody>
          <a:bodyPr>
            <a:normAutofit fontScale="90000"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Noise Conditional Score Networks: learning and inference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1843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F3BAC3-0A9E-1AEF-18EA-2DC277C7242D}"/>
              </a:ext>
            </a:extLst>
          </p:cNvPr>
          <p:cNvSpPr txBox="1"/>
          <p:nvPr/>
        </p:nvSpPr>
        <p:spPr>
          <a:xfrm>
            <a:off x="559179" y="1383943"/>
            <a:ext cx="10794621" cy="4682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latin typeface="+mn-ea"/>
                <a:cs typeface="Arial" panose="020B0604020202020204" pitchFamily="34" charset="0"/>
              </a:rPr>
              <a:t>2. Learning NCSNs via score matching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이전에서 계속 말했듯이 본 논문에서는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Denoising Score Matching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방식을 사용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lvl="1">
              <a:lnSpc>
                <a:spcPct val="200000"/>
              </a:lnSpc>
            </a:pPr>
            <a:r>
              <a:rPr lang="en-US" altLang="ko-KR" sz="1400" dirty="0">
                <a:latin typeface="+mn-ea"/>
                <a:cs typeface="Arial" panose="020B0604020202020204" pitchFamily="34" charset="0"/>
              </a:rPr>
              <a:t>But, Sliced Score Matching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방식 또한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Denoising Score Matching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만큼 잘 학습됨을 강조함</a:t>
            </a:r>
            <a:endParaRPr lang="en-US" altLang="ko-KR" sz="2000" b="1" dirty="0">
              <a:latin typeface="+mn-ea"/>
              <a:cs typeface="Arial" panose="020B0604020202020204" pitchFamily="34" charset="0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n-ea"/>
                <a:cs typeface="Arial" panose="020B0604020202020204" pitchFamily="34" charset="0"/>
              </a:rPr>
              <a:t>노이즈가 다음과 같은 분포를 따르게끔 함 </a:t>
            </a:r>
            <a:r>
              <a:rPr lang="en-US" altLang="ko-KR" sz="16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n-ea"/>
                <a:cs typeface="Arial" panose="020B0604020202020204" pitchFamily="34" charset="0"/>
              </a:rPr>
              <a:t>그러므로 해당 식이 성립함 </a:t>
            </a:r>
            <a:r>
              <a:rPr lang="en-US" altLang="ko-KR" sz="16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Denoising Score Matching</a:t>
            </a:r>
            <a:r>
              <a:rPr lang="ko-KR" altLang="en-US" sz="16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의 목적 함수 </a:t>
            </a:r>
            <a:r>
              <a:rPr lang="en-US" altLang="ko-KR" sz="16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통일된 </a:t>
            </a:r>
            <a:r>
              <a:rPr lang="en-US" altLang="ko-KR" sz="16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Objective</a:t>
            </a:r>
            <a:r>
              <a:rPr lang="ko-KR" altLang="en-US" sz="16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로 다시 유도하면</a:t>
            </a:r>
            <a:r>
              <a:rPr lang="en-US" altLang="ko-KR" sz="16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endParaRPr lang="en-US" altLang="ko-KR" dirty="0">
              <a:latin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ko-KR" altLang="en-US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해당 </a:t>
            </a:r>
            <a:r>
              <a:rPr lang="en-US" altLang="ko-KR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Objective</a:t>
            </a:r>
            <a:r>
              <a:rPr lang="ko-KR" altLang="en-US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는 </a:t>
            </a:r>
            <a:r>
              <a:rPr lang="ko-KR" altLang="en-US" b="1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적대적 훈련</a:t>
            </a:r>
            <a:r>
              <a:rPr lang="en-US" altLang="ko-KR" b="1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, Surrogate Loss, Training </a:t>
            </a:r>
            <a:r>
              <a:rPr lang="ko-KR" altLang="en-US" b="1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과정에서의 샘플링</a:t>
            </a:r>
            <a:r>
              <a:rPr lang="ko-KR" altLang="en-US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을 요구하지 않음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1468100" cy="718457"/>
          </a:xfrm>
        </p:spPr>
        <p:txBody>
          <a:bodyPr>
            <a:normAutofit fontScale="90000"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Noise Conditional Score Networks: learning and inference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26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6BE0088-7978-18D3-D228-B5DDEEEC1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542" y="3145555"/>
            <a:ext cx="2915436" cy="28344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321E072-8B51-A484-3F06-0E36864CEA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19" b="1"/>
          <a:stretch/>
        </p:blipFill>
        <p:spPr>
          <a:xfrm>
            <a:off x="4253477" y="3671811"/>
            <a:ext cx="2835161" cy="27096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302FDB2-2B75-CC65-5B0F-B6B96EAB75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792" y="3996754"/>
            <a:ext cx="4372122" cy="56092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FADF71B-C0F6-C77A-525B-563B417A03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0280" y="4510527"/>
            <a:ext cx="2733732" cy="61490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42628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F3BAC3-0A9E-1AEF-18EA-2DC277C7242D}"/>
                  </a:ext>
                </a:extLst>
              </p:cNvPr>
              <p:cNvSpPr txBox="1"/>
              <p:nvPr/>
            </p:nvSpPr>
            <p:spPr>
              <a:xfrm>
                <a:off x="559179" y="1383943"/>
                <a:ext cx="10794621" cy="449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ko-KR" sz="2000" b="1" dirty="0">
                    <a:latin typeface="+mn-ea"/>
                    <a:cs typeface="Arial" panose="020B0604020202020204" pitchFamily="34" charset="0"/>
                  </a:rPr>
                  <a:t>3. NCSN inference via annealed Langevin dynamics</a:t>
                </a:r>
              </a:p>
              <a:p>
                <a:pPr marL="342900" indent="-342900">
                  <a:lnSpc>
                    <a:spcPct val="200000"/>
                  </a:lnSpc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+mn-ea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ko-KR" altLang="en-US" b="0" i="1" smtClean="0">
                            <a:solidFill>
                              <a:schemeClr val="tx1"/>
                            </a:solidFill>
                            <a:latin typeface="+mn-ea"/>
                            <a:cs typeface="Arial" panose="020B0604020202020204" pitchFamily="34" charset="0"/>
                          </a:rPr>
                          <m:t>𝜃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+mn-ea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+mn-ea"/>
                        <a:cs typeface="Arial" panose="020B0604020202020204" pitchFamily="34" charset="0"/>
                      </a:rPr>
                      <m:t>,</m:t>
                    </m:r>
                    <m:r>
                      <a:rPr lang="ko-KR" altLang="en-US" b="0" i="1" smtClean="0">
                        <a:solidFill>
                          <a:schemeClr val="tx1"/>
                        </a:solidFill>
                        <a:latin typeface="+mn-ea"/>
                        <a:cs typeface="Arial" panose="020B0604020202020204" pitchFamily="34" charset="0"/>
                      </a:rPr>
                      <m:t>𝜎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+mn-ea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ko-KR" dirty="0">
                    <a:solidFill>
                      <a:schemeClr val="tx1"/>
                    </a:solidFill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ko-KR" altLang="en-US" dirty="0">
                    <a:solidFill>
                      <a:schemeClr val="tx1"/>
                    </a:solidFill>
                    <a:latin typeface="+mn-ea"/>
                    <a:cs typeface="Arial" panose="020B0604020202020204" pitchFamily="34" charset="0"/>
                  </a:rPr>
                  <a:t>학습 후</a:t>
                </a:r>
                <a:r>
                  <a:rPr lang="en-US" altLang="ko-KR" dirty="0">
                    <a:solidFill>
                      <a:schemeClr val="tx1"/>
                    </a:solidFill>
                    <a:latin typeface="+mn-ea"/>
                    <a:cs typeface="Arial" panose="020B0604020202020204" pitchFamily="34" charset="0"/>
                  </a:rPr>
                  <a:t>, Annealed Langevin dynamics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Sampling 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기법 사용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742950" lvl="1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Noise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Level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의 개수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T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만큼 </a:t>
                </a:r>
                <a:r>
                  <a:rPr lang="ko-KR" altLang="en-US" dirty="0" err="1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랑주뱅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 역학을 사용하여 샘플링을 반복</a:t>
                </a:r>
                <a:endParaRPr lang="en-US" altLang="ko-KR" dirty="0">
                  <a:latin typeface="+mn-ea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742950" lvl="1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8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번째 줄의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XT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는 다음 </a:t>
                </a:r>
                <a:r>
                  <a:rPr lang="en-US" altLang="ko-KR" dirty="0" err="1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i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번째 샘플링의 초기 샘플</a:t>
                </a:r>
                <a:endParaRPr lang="en-US" altLang="ko-KR" dirty="0">
                  <a:latin typeface="+mn-ea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742950" lvl="1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점차 노이즈 크기를 줄여 나가며 반복</a:t>
                </a:r>
                <a:endParaRPr lang="en-US" altLang="ko-KR" dirty="0">
                  <a:latin typeface="+mn-ea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lvl="1">
                  <a:lnSpc>
                    <a:spcPct val="200000"/>
                  </a:lnSpc>
                </a:pPr>
                <a:endParaRPr lang="en-US" altLang="ko-KR" dirty="0">
                  <a:latin typeface="+mn-ea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è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기존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Langevin dynamics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보다 더 정확한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Score Estimate &amp;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Mixing Process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 속도 향상</a:t>
                </a:r>
                <a:endParaRPr lang="en-US" altLang="ko-KR" dirty="0">
                  <a:latin typeface="+mn-ea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è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좋은 퀄리티의 샘플링 가능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F3BAC3-0A9E-1AEF-18EA-2DC277C72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9" y="1383943"/>
                <a:ext cx="10794621" cy="4497706"/>
              </a:xfrm>
              <a:prstGeom prst="rect">
                <a:avLst/>
              </a:prstGeom>
              <a:blipFill>
                <a:blip r:embed="rId3"/>
                <a:stretch>
                  <a:fillRect l="-621" b="-12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1468100" cy="718457"/>
          </a:xfrm>
        </p:spPr>
        <p:txBody>
          <a:bodyPr>
            <a:normAutofit fontScale="90000"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Noise Conditional Score Networks: learning and inference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27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73AAC4E-92E3-29DE-231F-3885FEE07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361" y="2023121"/>
            <a:ext cx="3641822" cy="28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56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F3BAC3-0A9E-1AEF-18EA-2DC277C7242D}"/>
              </a:ext>
            </a:extLst>
          </p:cNvPr>
          <p:cNvSpPr txBox="1"/>
          <p:nvPr/>
        </p:nvSpPr>
        <p:spPr>
          <a:xfrm>
            <a:off x="559179" y="1383943"/>
            <a:ext cx="10794621" cy="609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latin typeface="+mn-ea"/>
                <a:cs typeface="Arial" panose="020B0604020202020204" pitchFamily="34" charset="0"/>
              </a:rPr>
              <a:t>3. NCSN inference via annealed Langevin dynamics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1468100" cy="718457"/>
          </a:xfrm>
        </p:spPr>
        <p:txBody>
          <a:bodyPr>
            <a:normAutofit fontScale="90000"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Noise Conditional Score Networks: learning and inference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28</a:t>
            </a:fld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6C98F6-AC1E-65BF-B4E7-27C857E11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7"/>
          <a:stretch/>
        </p:blipFill>
        <p:spPr bwMode="auto">
          <a:xfrm>
            <a:off x="1111187" y="2463396"/>
            <a:ext cx="9969625" cy="313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763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F3BAC3-0A9E-1AEF-18EA-2DC277C7242D}"/>
                  </a:ext>
                </a:extLst>
              </p:cNvPr>
              <p:cNvSpPr txBox="1"/>
              <p:nvPr/>
            </p:nvSpPr>
            <p:spPr>
              <a:xfrm>
                <a:off x="559179" y="1383943"/>
                <a:ext cx="10794621" cy="1225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200000"/>
                  </a:lnSpc>
                  <a:buFontTx/>
                  <a:buChar char="-"/>
                </a:pPr>
                <a:r>
                  <a:rPr lang="en-US" altLang="ko-KR" sz="2000" dirty="0">
                    <a:latin typeface="+mn-ea"/>
                    <a:cs typeface="Arial" panose="020B0604020202020204" pitchFamily="34" charset="0"/>
                  </a:rPr>
                  <a:t>Dataset : MNIST, </a:t>
                </a:r>
                <a:r>
                  <a:rPr lang="en-US" altLang="ko-KR" sz="2000" dirty="0" err="1">
                    <a:latin typeface="+mn-ea"/>
                    <a:cs typeface="Arial" panose="020B0604020202020204" pitchFamily="34" charset="0"/>
                  </a:rPr>
                  <a:t>CelebA</a:t>
                </a:r>
                <a:r>
                  <a:rPr lang="en-US" altLang="ko-KR" sz="2000" dirty="0">
                    <a:latin typeface="+mn-ea"/>
                    <a:cs typeface="Arial" panose="020B0604020202020204" pitchFamily="34" charset="0"/>
                  </a:rPr>
                  <a:t>, CIFAR-10</a:t>
                </a: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en-US" altLang="ko-KR" sz="2000" dirty="0">
                    <a:latin typeface="+mn-ea"/>
                    <a:cs typeface="Arial" panose="020B0604020202020204" pitchFamily="34" charset="0"/>
                  </a:rPr>
                  <a:t>Hyperparameters : T = 100, 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</m:oMath>
                </a14:m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 = 2x0.00001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F3BAC3-0A9E-1AEF-18EA-2DC277C72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9" y="1383943"/>
                <a:ext cx="10794621" cy="1225464"/>
              </a:xfrm>
              <a:prstGeom prst="rect">
                <a:avLst/>
              </a:prstGeom>
              <a:blipFill>
                <a:blip r:embed="rId3"/>
                <a:stretch>
                  <a:fillRect l="-791" b="-99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1468100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Experiments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29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4E3C5EF-54BD-B637-A5DE-0FF0B5849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649" y="1476375"/>
            <a:ext cx="4540381" cy="47009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D423B6A-65A1-4BCF-FA00-114EB693D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219" y="2727325"/>
            <a:ext cx="3667270" cy="34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76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Introduction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559179" y="1383943"/>
            <a:ext cx="11308971" cy="338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dirty="0">
                <a:latin typeface="+mn-ea"/>
                <a:cs typeface="Arial" panose="020B0604020202020204" pitchFamily="34" charset="0"/>
              </a:rPr>
              <a:t>이전까지의 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Generative Model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의 대표적인 두 방법</a:t>
            </a:r>
            <a:endParaRPr lang="en-US" altLang="ko-KR" sz="2000" dirty="0">
              <a:latin typeface="+mn-ea"/>
              <a:cs typeface="Arial" panose="020B0604020202020204" pitchFamily="34" charset="0"/>
            </a:endParaRP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en-US" altLang="ko-KR" b="1" dirty="0">
                <a:latin typeface="+mn-ea"/>
                <a:cs typeface="Arial" panose="020B0604020202020204" pitchFamily="34" charset="0"/>
              </a:rPr>
              <a:t>Likelihood-based Method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맑은 고딕" panose="020B0503020000020004" pitchFamily="50" charset="-127"/>
              </a:rPr>
              <a:t>목적 함수 </a:t>
            </a:r>
            <a:r>
              <a:rPr lang="en-US" altLang="ko-KR" dirty="0">
                <a:latin typeface="맑은 고딕" panose="020B0503020000020004" pitchFamily="50" charset="-127"/>
              </a:rPr>
              <a:t>log-likelihood</a:t>
            </a:r>
            <a:r>
              <a:rPr lang="ko-KR" altLang="en-US" dirty="0">
                <a:latin typeface="맑은 고딕" panose="020B0503020000020004" pitchFamily="50" charset="-127"/>
              </a:rPr>
              <a:t>를 사용함</a:t>
            </a:r>
            <a:endParaRPr lang="en-US" altLang="ko-KR" b="1" dirty="0">
              <a:latin typeface="+mn-ea"/>
              <a:cs typeface="Arial" panose="020B0604020202020204" pitchFamily="34" charset="0"/>
            </a:endParaRP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en-US" altLang="ko-KR" b="1" dirty="0">
                <a:latin typeface="+mn-ea"/>
                <a:cs typeface="Arial" panose="020B0604020202020204" pitchFamily="34" charset="0"/>
              </a:rPr>
              <a:t>Generative Adversarial Networks (GAN)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적대적 훈련 방법을 통하여 모델과 데이터 분포 간의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f-divergences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혹은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Integral Probability Metrics(IPM)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를 최소화하는 방식으로 훈련됨 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765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F3BAC3-0A9E-1AEF-18EA-2DC277C7242D}"/>
              </a:ext>
            </a:extLst>
          </p:cNvPr>
          <p:cNvSpPr txBox="1"/>
          <p:nvPr/>
        </p:nvSpPr>
        <p:spPr>
          <a:xfrm>
            <a:off x="559179" y="1383943"/>
            <a:ext cx="10794621" cy="455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ko-KR" altLang="en-US" sz="1600" dirty="0">
                <a:latin typeface="+mn-ea"/>
                <a:cs typeface="Arial" panose="020B0604020202020204" pitchFamily="34" charset="0"/>
              </a:rPr>
              <a:t>본</a:t>
            </a:r>
            <a:r>
              <a:rPr lang="en-US" altLang="ko-KR" sz="1600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600" dirty="0">
                <a:latin typeface="+mn-ea"/>
                <a:cs typeface="Arial" panose="020B0604020202020204" pitchFamily="34" charset="0"/>
              </a:rPr>
              <a:t>논문은 </a:t>
            </a:r>
            <a:r>
              <a:rPr lang="en-US" altLang="ko-KR" sz="1600" dirty="0">
                <a:latin typeface="+mn-ea"/>
                <a:cs typeface="Arial" panose="020B0604020202020204" pitchFamily="34" charset="0"/>
              </a:rPr>
              <a:t>Score Matching</a:t>
            </a:r>
            <a:r>
              <a:rPr lang="ko-KR" altLang="en-US" sz="1600" dirty="0">
                <a:latin typeface="+mn-ea"/>
                <a:cs typeface="Arial" panose="020B0604020202020204" pitchFamily="34" charset="0"/>
              </a:rPr>
              <a:t>을 통해 데이터의 </a:t>
            </a:r>
            <a:r>
              <a:rPr lang="en-US" altLang="ko-KR" sz="1600" dirty="0">
                <a:latin typeface="+mn-ea"/>
                <a:cs typeface="Arial" panose="020B0604020202020204" pitchFamily="34" charset="0"/>
              </a:rPr>
              <a:t>Score</a:t>
            </a:r>
            <a:r>
              <a:rPr lang="ko-KR" altLang="en-US" sz="1600" dirty="0">
                <a:latin typeface="+mn-ea"/>
                <a:cs typeface="Arial" panose="020B0604020202020204" pitchFamily="34" charset="0"/>
              </a:rPr>
              <a:t>을 추정하여 </a:t>
            </a:r>
            <a:r>
              <a:rPr lang="en-US" altLang="ko-KR" sz="1600" dirty="0">
                <a:latin typeface="+mn-ea"/>
                <a:cs typeface="Arial" panose="020B0604020202020204" pitchFamily="34" charset="0"/>
              </a:rPr>
              <a:t>Langevin dynamics</a:t>
            </a:r>
            <a:r>
              <a:rPr lang="ko-KR" altLang="en-US" sz="1600" dirty="0">
                <a:latin typeface="+mn-ea"/>
                <a:cs typeface="Arial" panose="020B0604020202020204" pitchFamily="34" charset="0"/>
              </a:rPr>
              <a:t>으로</a:t>
            </a:r>
            <a:r>
              <a:rPr lang="en-US" altLang="ko-KR" sz="1600" dirty="0">
                <a:latin typeface="+mn-ea"/>
                <a:cs typeface="Arial" panose="020B0604020202020204" pitchFamily="34" charset="0"/>
              </a:rPr>
              <a:t> Sampling</a:t>
            </a:r>
            <a:r>
              <a:rPr lang="ko-KR" altLang="en-US" sz="1600" dirty="0">
                <a:latin typeface="+mn-ea"/>
                <a:cs typeface="Arial" panose="020B0604020202020204" pitchFamily="34" charset="0"/>
              </a:rPr>
              <a:t>하는 </a:t>
            </a:r>
            <a:r>
              <a:rPr lang="en-US" altLang="ko-KR" sz="1600" dirty="0">
                <a:latin typeface="+mn-ea"/>
                <a:cs typeface="Arial" panose="020B0604020202020204" pitchFamily="34" charset="0"/>
              </a:rPr>
              <a:t>Score based Generative Model</a:t>
            </a:r>
            <a:r>
              <a:rPr lang="ko-KR" altLang="en-US" sz="1600" dirty="0">
                <a:latin typeface="+mn-ea"/>
                <a:cs typeface="Arial" panose="020B0604020202020204" pitchFamily="34" charset="0"/>
              </a:rPr>
              <a:t>을 제안</a:t>
            </a:r>
            <a:endParaRPr lang="en-US" altLang="ko-KR" sz="1600" dirty="0">
              <a:latin typeface="+mn-ea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ko-KR" altLang="en-US" sz="1600" dirty="0">
                <a:latin typeface="+mn-ea"/>
                <a:cs typeface="Arial" panose="020B0604020202020204" pitchFamily="34" charset="0"/>
              </a:rPr>
              <a:t>기존의 </a:t>
            </a:r>
            <a:r>
              <a:rPr lang="en-US" altLang="ko-KR" sz="1600" dirty="0">
                <a:latin typeface="+mn-ea"/>
                <a:cs typeface="Arial" panose="020B0604020202020204" pitchFamily="34" charset="0"/>
              </a:rPr>
              <a:t>Score based Model </a:t>
            </a:r>
            <a:r>
              <a:rPr lang="ko-KR" altLang="en-US" sz="1600" dirty="0">
                <a:latin typeface="+mn-ea"/>
                <a:cs typeface="Arial" panose="020B0604020202020204" pitchFamily="34" charset="0"/>
              </a:rPr>
              <a:t>문제에 대해</a:t>
            </a:r>
            <a:r>
              <a:rPr lang="en-US" altLang="ko-KR" sz="1600" dirty="0">
                <a:latin typeface="+mn-ea"/>
                <a:cs typeface="Arial" panose="020B0604020202020204" pitchFamily="34" charset="0"/>
              </a:rPr>
              <a:t>, NCSN(Noise Conditional Score Network) </a:t>
            </a:r>
            <a:r>
              <a:rPr lang="ko-KR" altLang="en-US" sz="1600" dirty="0">
                <a:latin typeface="+mn-ea"/>
                <a:cs typeface="Arial" panose="020B0604020202020204" pitchFamily="34" charset="0"/>
              </a:rPr>
              <a:t>및 </a:t>
            </a:r>
            <a:r>
              <a:rPr lang="en-US" altLang="ko-KR" sz="1600" dirty="0">
                <a:latin typeface="+mn-ea"/>
                <a:cs typeface="Arial" panose="020B0604020202020204" pitchFamily="34" charset="0"/>
              </a:rPr>
              <a:t>Annealed Langevin dynamics Sampling</a:t>
            </a:r>
            <a:r>
              <a:rPr lang="ko-KR" altLang="en-US" sz="1600" dirty="0">
                <a:latin typeface="+mn-ea"/>
                <a:cs typeface="Arial" panose="020B0604020202020204" pitchFamily="34" charset="0"/>
              </a:rPr>
              <a:t>으로 해결 방안을 제안</a:t>
            </a:r>
            <a:endParaRPr lang="en-US" altLang="ko-KR" sz="1600" dirty="0">
              <a:latin typeface="+mn-ea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Tx/>
              <a:buChar char="-"/>
            </a:pPr>
            <a:endParaRPr lang="en-US" altLang="ko-KR" sz="1600" dirty="0">
              <a:latin typeface="+mn-ea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ko-KR" altLang="en-US" sz="1600" dirty="0">
                <a:latin typeface="+mn-ea"/>
                <a:cs typeface="Arial" panose="020B0604020202020204" pitchFamily="34" charset="0"/>
              </a:rPr>
              <a:t>논문의 모델은 </a:t>
            </a:r>
            <a:r>
              <a:rPr lang="en-US" altLang="ko-KR" sz="1600" dirty="0">
                <a:latin typeface="+mn-ea"/>
                <a:cs typeface="Arial" panose="020B0604020202020204" pitchFamily="34" charset="0"/>
              </a:rPr>
              <a:t>Adversarial training, Markov Chain Monte Carlo, </a:t>
            </a:r>
            <a:r>
              <a:rPr lang="ko-KR" altLang="en-US" sz="1600" dirty="0">
                <a:latin typeface="+mn-ea"/>
                <a:cs typeface="Arial" panose="020B0604020202020204" pitchFamily="34" charset="0"/>
              </a:rPr>
              <a:t>특별한 별도의 모델 </a:t>
            </a:r>
            <a:r>
              <a:rPr lang="ko-KR" altLang="en-US" sz="1600" dirty="0" err="1">
                <a:latin typeface="+mn-ea"/>
                <a:cs typeface="Arial" panose="020B0604020202020204" pitchFamily="34" charset="0"/>
              </a:rPr>
              <a:t>아키텍처을</a:t>
            </a:r>
            <a:r>
              <a:rPr lang="ko-KR" altLang="en-US" sz="1600" dirty="0">
                <a:latin typeface="+mn-ea"/>
                <a:cs typeface="Arial" panose="020B0604020202020204" pitchFamily="34" charset="0"/>
              </a:rPr>
              <a:t> 필요로 하지 않음</a:t>
            </a:r>
            <a:endParaRPr lang="en-US" altLang="ko-KR" sz="1600" dirty="0">
              <a:latin typeface="+mn-ea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altLang="ko-KR" sz="1600" dirty="0">
                <a:latin typeface="+mn-ea"/>
                <a:cs typeface="Arial" panose="020B0604020202020204" pitchFamily="34" charset="0"/>
              </a:rPr>
              <a:t>Likelihood-based Model</a:t>
            </a:r>
            <a:r>
              <a:rPr lang="ko-KR" altLang="en-US" sz="1600" dirty="0">
                <a:latin typeface="+mn-ea"/>
                <a:cs typeface="Arial" panose="020B0604020202020204" pitchFamily="34" charset="0"/>
              </a:rPr>
              <a:t>과 </a:t>
            </a:r>
            <a:r>
              <a:rPr lang="en-US" altLang="ko-KR" sz="1600" dirty="0">
                <a:latin typeface="+mn-ea"/>
                <a:cs typeface="Arial" panose="020B0604020202020204" pitchFamily="34" charset="0"/>
              </a:rPr>
              <a:t>GAN</a:t>
            </a:r>
            <a:r>
              <a:rPr lang="ko-KR" altLang="en-US" sz="1600" dirty="0">
                <a:latin typeface="+mn-ea"/>
                <a:cs typeface="Arial" panose="020B0604020202020204" pitchFamily="34" charset="0"/>
              </a:rPr>
              <a:t>에서만 생성할 수 있었던 고품질 이미지를 생성할 수 있음</a:t>
            </a:r>
            <a:endParaRPr lang="en-US" altLang="ko-KR" sz="1600" dirty="0">
              <a:latin typeface="+mn-ea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altLang="ko-KR" sz="1600" dirty="0">
                <a:latin typeface="+mn-ea"/>
                <a:cs typeface="Arial" panose="020B0604020202020204" pitchFamily="34" charset="0"/>
              </a:rPr>
              <a:t>CIFAR-10</a:t>
            </a:r>
            <a:r>
              <a:rPr lang="ko-KR" altLang="en-US" sz="1600" dirty="0">
                <a:latin typeface="+mn-ea"/>
                <a:cs typeface="Arial" panose="020B0604020202020204" pitchFamily="34" charset="0"/>
              </a:rPr>
              <a:t>에서 </a:t>
            </a:r>
            <a:r>
              <a:rPr lang="en-US" altLang="ko-KR" sz="1600" dirty="0">
                <a:latin typeface="+mn-ea"/>
                <a:cs typeface="Arial" panose="020B0604020202020204" pitchFamily="34" charset="0"/>
              </a:rPr>
              <a:t>SOTA</a:t>
            </a:r>
            <a:r>
              <a:rPr lang="ko-KR" altLang="en-US" sz="1600" dirty="0">
                <a:latin typeface="+mn-ea"/>
                <a:cs typeface="Arial" panose="020B0604020202020204" pitchFamily="34" charset="0"/>
              </a:rPr>
              <a:t>를 달성하였으며</a:t>
            </a:r>
            <a:r>
              <a:rPr lang="en-US" altLang="ko-KR" sz="1600" dirty="0">
                <a:latin typeface="+mn-ea"/>
                <a:cs typeface="Arial" panose="020B0604020202020204" pitchFamily="34" charset="0"/>
              </a:rPr>
              <a:t>, SNGAN</a:t>
            </a:r>
            <a:r>
              <a:rPr lang="ko-KR" altLang="en-US" sz="1600" dirty="0">
                <a:latin typeface="+mn-ea"/>
                <a:cs typeface="Arial" panose="020B0604020202020204" pitchFamily="34" charset="0"/>
              </a:rPr>
              <a:t>에 필적하는 </a:t>
            </a:r>
            <a:r>
              <a:rPr lang="en-US" altLang="ko-KR" sz="1600" dirty="0">
                <a:latin typeface="+mn-ea"/>
                <a:cs typeface="Arial" panose="020B0604020202020204" pitchFamily="34" charset="0"/>
              </a:rPr>
              <a:t>FID Score</a:t>
            </a:r>
            <a:r>
              <a:rPr lang="ko-KR" altLang="en-US" sz="1600" dirty="0">
                <a:latin typeface="+mn-ea"/>
                <a:cs typeface="Arial" panose="020B0604020202020204" pitchFamily="34" charset="0"/>
              </a:rPr>
              <a:t>을 기록함</a:t>
            </a:r>
            <a:endParaRPr lang="en-US" altLang="ko-KR" sz="16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1468100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Conclusion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430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Introduction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559179" y="1383943"/>
            <a:ext cx="11308971" cy="394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dirty="0">
                <a:latin typeface="+mn-ea"/>
                <a:cs typeface="Arial" panose="020B0604020202020204" pitchFamily="34" charset="0"/>
              </a:rPr>
              <a:t>Likelihood-based Method &amp; GAN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의 한계</a:t>
            </a:r>
            <a:endParaRPr lang="en-US" altLang="ko-KR" sz="2000" dirty="0">
              <a:latin typeface="+mn-ea"/>
              <a:cs typeface="Arial" panose="020B0604020202020204" pitchFamily="34" charset="0"/>
            </a:endParaRP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en-US" altLang="ko-KR" b="1" dirty="0">
                <a:latin typeface="+mn-ea"/>
                <a:cs typeface="Arial" panose="020B0604020202020204" pitchFamily="34" charset="0"/>
              </a:rPr>
              <a:t>Likelihood-based Method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dirty="0" err="1">
                <a:latin typeface="+mn-ea"/>
              </a:rPr>
              <a:t>정규화된</a:t>
            </a:r>
            <a:r>
              <a:rPr lang="ko-KR" altLang="en-US" dirty="0">
                <a:latin typeface="+mn-ea"/>
              </a:rPr>
              <a:t> 확률 모델을 만들기 위해 별도의 모델 구조가 필요</a:t>
            </a:r>
            <a:endParaRPr lang="en-US" altLang="ko-KR" dirty="0">
              <a:latin typeface="+mn-ea"/>
            </a:endParaRP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Surrogate Loss(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대리 손실함수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가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필요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en-US" altLang="ko-KR" b="1" dirty="0">
                <a:latin typeface="+mn-ea"/>
                <a:cs typeface="Arial" panose="020B0604020202020204" pitchFamily="34" charset="0"/>
              </a:rPr>
              <a:t>Generative Adversarial Networks (GAN)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Adversarial Training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으로 인해 학습이 불안정해지는 경향이 있음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다른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GAN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모델과 비교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및 평가를 하기에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Objective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가 적합하지 않음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35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Introduction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559179" y="1383943"/>
            <a:ext cx="11308971" cy="388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이러한 한계를 극복하기 위하여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en-US" altLang="ko-KR" b="1" u="sng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Score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라는 개념으로 측정 및 샘플링을 하는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Generative Model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이 나옴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: Score-based (Generative) Model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à"/>
            </a:pPr>
            <a:r>
              <a:rPr lang="en-US" altLang="ko-KR" b="1" dirty="0">
                <a:latin typeface="+mn-ea"/>
                <a:cs typeface="Arial" panose="020B0604020202020204" pitchFamily="34" charset="0"/>
              </a:rPr>
              <a:t>Score</a:t>
            </a:r>
            <a:r>
              <a:rPr lang="ko-KR" altLang="en-US" b="1" dirty="0">
                <a:latin typeface="+mn-ea"/>
                <a:cs typeface="Arial" panose="020B0604020202020204" pitchFamily="34" charset="0"/>
              </a:rPr>
              <a:t>란</a:t>
            </a:r>
            <a:r>
              <a:rPr lang="en-US" altLang="ko-KR" b="1" dirty="0">
                <a:latin typeface="+mn-ea"/>
                <a:cs typeface="Arial" panose="020B0604020202020204" pitchFamily="34" charset="0"/>
              </a:rPr>
              <a:t>?</a:t>
            </a:r>
            <a:r>
              <a:rPr lang="ko-KR" altLang="en-US" b="1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Input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데이터 포인트의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log-density(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확률밀도함수에 자연로그를 씌운 값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의 기울기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lvl="1">
              <a:lnSpc>
                <a:spcPct val="200000"/>
              </a:lnSpc>
            </a:pPr>
            <a:r>
              <a:rPr lang="en-US" altLang="ko-KR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ko-KR" altLang="en-US" b="1" u="sng" dirty="0">
                <a:solidFill>
                  <a:srgbClr val="0070C0"/>
                </a:solidFill>
                <a:latin typeface="+mn-ea"/>
                <a:cs typeface="Arial" panose="020B0604020202020204" pitchFamily="34" charset="0"/>
              </a:rPr>
              <a:t>입력 데이터의 </a:t>
            </a:r>
            <a:r>
              <a:rPr lang="en-US" altLang="ko-KR" b="1" u="sng" dirty="0">
                <a:solidFill>
                  <a:srgbClr val="0070C0"/>
                </a:solidFill>
                <a:latin typeface="+mn-ea"/>
                <a:cs typeface="Arial" panose="020B0604020202020204" pitchFamily="34" charset="0"/>
              </a:rPr>
              <a:t>log-density</a:t>
            </a:r>
            <a:r>
              <a:rPr lang="ko-KR" altLang="en-US" b="1" u="sng" dirty="0">
                <a:solidFill>
                  <a:srgbClr val="0070C0"/>
                </a:solidFill>
                <a:latin typeface="+mn-ea"/>
                <a:cs typeface="Arial" panose="020B0604020202020204" pitchFamily="34" charset="0"/>
              </a:rPr>
              <a:t>가 가장 많이 분포되어 있는 방향을 가리키도록 벡터장을 학습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하는 모델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à"/>
            </a:pP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à"/>
            </a:pP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à"/>
            </a:pP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Generative Modeling by Estimating Gradients of the Data Distribution">
            <a:extLst>
              <a:ext uri="{FF2B5EF4-FFF2-40B4-BE49-F238E27FC236}">
                <a16:creationId xmlns:a16="http://schemas.microsoft.com/office/drawing/2014/main" id="{3848AAB7-96A2-A3C1-10F9-C8F6F127B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8" r="51020" b="4374"/>
          <a:stretch/>
        </p:blipFill>
        <p:spPr bwMode="auto">
          <a:xfrm>
            <a:off x="8402424" y="3831014"/>
            <a:ext cx="2565956" cy="245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758F4C-7362-BAAB-E642-59123042B792}"/>
              </a:ext>
            </a:extLst>
          </p:cNvPr>
          <p:cNvSpPr txBox="1"/>
          <p:nvPr/>
        </p:nvSpPr>
        <p:spPr>
          <a:xfrm>
            <a:off x="4029694" y="3535052"/>
            <a:ext cx="2705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5"/>
                </a:solidFill>
                <a:latin typeface="+mn-ea"/>
                <a:sym typeface="Wingdings" panose="05000000000000000000" pitchFamily="2" charset="2"/>
              </a:rPr>
              <a:t> </a:t>
            </a:r>
            <a:r>
              <a:rPr lang="en-US" altLang="ko-KR" sz="1400" b="1" dirty="0">
                <a:solidFill>
                  <a:schemeClr val="accent5"/>
                </a:solidFill>
                <a:latin typeface="+mn-ea"/>
              </a:rPr>
              <a:t>Score matching</a:t>
            </a:r>
            <a:endParaRPr lang="ko-KR" altLang="en-US" sz="1400" b="1" dirty="0">
              <a:solidFill>
                <a:schemeClr val="accent5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73491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Introduction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559179" y="1383943"/>
            <a:ext cx="7368763" cy="4243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학습된 벡터장을 통해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샘플링하는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방법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- </a:t>
            </a:r>
            <a:r>
              <a:rPr lang="en-US" altLang="ko-KR" b="1" dirty="0">
                <a:solidFill>
                  <a:schemeClr val="accent5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Langevin</a:t>
            </a:r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b="1" dirty="0">
                <a:solidFill>
                  <a:schemeClr val="accent5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Dynamics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latin typeface="+mn-ea"/>
                <a:cs typeface="Arial" panose="020B0604020202020204" pitchFamily="34" charset="0"/>
              </a:rPr>
              <a:t>	(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물리학에서 액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기체 속 입자들이 불규칙하게 움직이는 현상인 브라운 운동을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	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입증하기 위한 미분방정식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초기 값은 랜덤으로 샘플링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lvl="1">
              <a:lnSpc>
                <a:spcPct val="200000"/>
              </a:lnSpc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	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(=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목표 데이터와 특징이 많이 먼 샘플일 것이므로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대부분 저밀도 영역에 위치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Score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Vector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Field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의 고밀도 영역으로 점차 이동하여 근사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lvl="1">
              <a:lnSpc>
                <a:spcPct val="200000"/>
              </a:lnSpc>
            </a:pPr>
            <a:r>
              <a:rPr lang="en-US" altLang="ko-KR" sz="2000" b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altLang="ko-KR" sz="2000" b="1" u="sng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Score-based Model</a:t>
            </a:r>
            <a:endParaRPr lang="en-US" altLang="ko-KR" sz="2000" b="1" u="sng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Generative Modeling by Estimating Gradients of the Data Distribution">
            <a:extLst>
              <a:ext uri="{FF2B5EF4-FFF2-40B4-BE49-F238E27FC236}">
                <a16:creationId xmlns:a16="http://schemas.microsoft.com/office/drawing/2014/main" id="{3848AAB7-96A2-A3C1-10F9-C8F6F127B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8" r="51020" b="4374"/>
          <a:stretch/>
        </p:blipFill>
        <p:spPr bwMode="auto">
          <a:xfrm>
            <a:off x="7847422" y="1515921"/>
            <a:ext cx="3907804" cy="37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타원 2">
            <a:extLst>
              <a:ext uri="{FF2B5EF4-FFF2-40B4-BE49-F238E27FC236}">
                <a16:creationId xmlns:a16="http://schemas.microsoft.com/office/drawing/2014/main" id="{844BAE49-014F-017F-B0C4-A4495186A000}"/>
              </a:ext>
            </a:extLst>
          </p:cNvPr>
          <p:cNvSpPr/>
          <p:nvPr/>
        </p:nvSpPr>
        <p:spPr>
          <a:xfrm>
            <a:off x="8691514" y="1559018"/>
            <a:ext cx="183037" cy="19183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4D76F692-7E5F-9F06-4D31-56ED28F04968}"/>
              </a:ext>
            </a:extLst>
          </p:cNvPr>
          <p:cNvCxnSpPr>
            <a:cxnSpLocks/>
            <a:stCxn id="3" idx="6"/>
          </p:cNvCxnSpPr>
          <p:nvPr/>
        </p:nvCxnSpPr>
        <p:spPr>
          <a:xfrm>
            <a:off x="8874551" y="1654937"/>
            <a:ext cx="1371600" cy="35987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80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Introduction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559179" y="1383943"/>
            <a:ext cx="10794621" cy="277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Score-based Model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의 두 가지 문제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Manifold Hypothesis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저밀도 영역에서의 데이터 부족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본 논문에서는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Scored-based Model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의 해당 문제점들을 해결하기 위한 방법을 제안함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57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32658" y="3069771"/>
            <a:ext cx="9926683" cy="718457"/>
          </a:xfrm>
        </p:spPr>
        <p:txBody>
          <a:bodyPr>
            <a:normAutofit/>
          </a:bodyPr>
          <a:lstStyle/>
          <a:p>
            <a:pPr algn="ctr"/>
            <a:r>
              <a:rPr lang="en-US" altLang="ko-KR" sz="4000" b="1" dirty="0">
                <a:latin typeface="+mn-ea"/>
                <a:ea typeface="+mn-ea"/>
                <a:cs typeface="Malgun Gothic Semilight" panose="020B0502040204020203" pitchFamily="50" charset="-127"/>
              </a:rPr>
              <a:t>Score-based generative modeling</a:t>
            </a:r>
            <a:endParaRPr lang="ko-KR" altLang="en-US" sz="40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592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Score-based generative modeling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9</a:t>
            </a:fld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/>
              <p:nvPr/>
            </p:nvSpPr>
            <p:spPr>
              <a:xfrm>
                <a:off x="559179" y="1383943"/>
                <a:ext cx="10794621" cy="391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논문에서 먼저 가정하는 것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학습 데이터셋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  <m:t>𝑑𝑎𝑡𝑎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ko-KR" b="0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ko-KR" altLang="en-US" b="0" dirty="0">
                    <a:latin typeface="+mn-ea"/>
                    <a:cs typeface="Arial" panose="020B0604020202020204" pitchFamily="34" charset="0"/>
                  </a:rPr>
                  <a:t>분포를 따르는 </a:t>
                </a:r>
                <a:r>
                  <a:rPr lang="en-US" altLang="ko-KR" b="0" dirty="0" err="1">
                    <a:latin typeface="+mn-ea"/>
                    <a:cs typeface="Arial" panose="020B0604020202020204" pitchFamily="34" charset="0"/>
                  </a:rPr>
                  <a:t>i.i.d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샘플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b="0" i="1" smtClean="0">
                                <a:latin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+mn-ea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 smtClean="0">
                                    <a:latin typeface="+mn-ea"/>
                                    <a:cs typeface="Arial" panose="020B0604020202020204" pitchFamily="34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ko-KR" b="0" i="0" smtClean="0">
                                    <a:latin typeface="+mn-ea"/>
                                    <a:cs typeface="Arial" panose="020B0604020202020204" pitchFamily="34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+mn-ea"/>
                                <a:cs typeface="Arial" panose="020B0604020202020204" pitchFamily="34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altLang="ko-KR" b="0" i="1" smtClean="0">
                                    <a:latin typeface="+mn-ea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+mn-ea"/>
                                    <a:cs typeface="Arial" panose="020B0604020202020204" pitchFamily="34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+mn-ea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altLang="ko-KR" b="0" dirty="0">
                    <a:latin typeface="+mn-ea"/>
                    <a:cs typeface="Arial" panose="020B0604020202020204" pitchFamily="34" charset="0"/>
                  </a:rPr>
                  <a:t> (D</a:t>
                </a:r>
                <a:r>
                  <a:rPr lang="ko-KR" altLang="en-US" b="0" dirty="0">
                    <a:latin typeface="+mn-ea"/>
                    <a:cs typeface="Arial" panose="020B0604020202020204" pitchFamily="34" charset="0"/>
                  </a:rPr>
                  <a:t>차원의 실수공간</a:t>
                </a:r>
                <a:r>
                  <a:rPr lang="en-US" altLang="ko-KR" b="0" dirty="0">
                    <a:latin typeface="+mn-ea"/>
                    <a:cs typeface="Arial" panose="020B0604020202020204" pitchFamily="34" charset="0"/>
                  </a:rPr>
                  <a:t>)</a:t>
                </a: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확률 밀도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+mn-ea"/>
                        <a:cs typeface="Arial" panose="020B0604020202020204" pitchFamily="34" charset="0"/>
                      </a:rPr>
                      <m:t>𝑝</m:t>
                    </m:r>
                    <m:d>
                      <m:dPr>
                        <m:ctrlP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에 대한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Score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 smtClean="0">
                            <a:latin typeface="+mn-ea"/>
                            <a:cs typeface="Arial" panose="020B0604020202020204" pitchFamily="34" charset="0"/>
                          </a:rPr>
                          <m:t>∇</m:t>
                        </m:r>
                      </m:e>
                      <m:sub>
                        <m: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func>
                      <m:funcPr>
                        <m:ctrlP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+mn-ea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</m:oMath>
                </a14:m>
                <a:endParaRPr lang="en-US" altLang="ko-KR" b="0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Score Network =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+mn-ea"/>
                        <a:cs typeface="Arial" panose="020B0604020202020204" pitchFamily="34" charset="0"/>
                      </a:rPr>
                      <m:t>𝜃</m:t>
                    </m:r>
                    <m:r>
                      <a:rPr lang="ko-KR" altLang="en-US" i="1" smtClean="0">
                        <a:latin typeface="+mn-ea"/>
                        <a:cs typeface="Arial" panose="020B0604020202020204" pitchFamily="34" charset="0"/>
                      </a:rPr>
                      <m:t>로</m:t>
                    </m:r>
                  </m:oMath>
                </a14:m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ko-KR" altLang="en-US" dirty="0" err="1">
                    <a:latin typeface="+mn-ea"/>
                    <a:cs typeface="Arial" panose="020B0604020202020204" pitchFamily="34" charset="0"/>
                  </a:rPr>
                  <a:t>파라미터화된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 인공 신경망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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ko-KR" altLang="en-US" b="0" i="1" smtClean="0">
                            <a:latin typeface="+mn-ea"/>
                            <a:cs typeface="Arial" panose="020B0604020202020204" pitchFamily="34" charset="0"/>
                          </a:rPr>
                          <m:t>𝜃</m:t>
                        </m:r>
                      </m:sub>
                    </m:sSub>
                    <m:r>
                      <a:rPr lang="en-US" altLang="ko-KR" b="0" i="1" smtClean="0">
                        <a:latin typeface="+mn-ea"/>
                        <a:cs typeface="Arial" panose="020B0604020202020204" pitchFamily="34" charset="0"/>
                      </a:rPr>
                      <m:t> :</m:t>
                    </m:r>
                    <m:sSup>
                      <m:sSupPr>
                        <m:ctrlP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  <m:t>𝐷</m:t>
                        </m:r>
                      </m:sup>
                    </m:sSup>
                    <m:r>
                      <a:rPr lang="en-US" altLang="ko-KR" b="0" i="1" smtClean="0">
                        <a:latin typeface="+mn-ea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  <m:t>𝐷</m:t>
                        </m:r>
                      </m:sup>
                    </m:sSup>
                  </m:oMath>
                </a14:m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è"/>
                </a:pPr>
                <a:r>
                  <a:rPr lang="en-US" altLang="ko-KR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Score-based Modeling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의 목표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  <m:t>𝑑𝑎𝑡𝑎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로부터 새로운 샘플을 생성하기 위한 모델을 학습하는 것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è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목표를 위한 두 가지 프레임워크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: </a:t>
                </a:r>
                <a:r>
                  <a:rPr lang="en-US" altLang="ko-KR" b="1" dirty="0">
                    <a:latin typeface="+mn-ea"/>
                    <a:cs typeface="Arial" panose="020B0604020202020204" pitchFamily="34" charset="0"/>
                  </a:rPr>
                  <a:t>Score Matching &amp; Langevin Dynamics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9" y="1383943"/>
                <a:ext cx="10794621" cy="3912418"/>
              </a:xfrm>
              <a:prstGeom prst="rect">
                <a:avLst/>
              </a:prstGeom>
              <a:blipFill>
                <a:blip r:embed="rId3"/>
                <a:stretch>
                  <a:fillRect l="-621" b="-18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2404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11636</TotalTime>
  <Words>2076</Words>
  <Application>Microsoft Office PowerPoint</Application>
  <PresentationFormat>와이드스크린</PresentationFormat>
  <Paragraphs>312</Paragraphs>
  <Slides>30</Slides>
  <Notes>30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7" baseType="lpstr">
      <vt:lpstr>맑은 고딕</vt:lpstr>
      <vt:lpstr>Arial</vt:lpstr>
      <vt:lpstr>Calibri</vt:lpstr>
      <vt:lpstr>Cambria Math</vt:lpstr>
      <vt:lpstr>Wingdings</vt:lpstr>
      <vt:lpstr>Wingdings 2</vt:lpstr>
      <vt:lpstr>Office 테마</vt:lpstr>
      <vt:lpstr>Generative Modeling by Estimating Gradients of the Data Distribution</vt:lpstr>
      <vt:lpstr>목차</vt:lpstr>
      <vt:lpstr>Introduction</vt:lpstr>
      <vt:lpstr>Introduction</vt:lpstr>
      <vt:lpstr>Introduction</vt:lpstr>
      <vt:lpstr>Introduction</vt:lpstr>
      <vt:lpstr>Introduction</vt:lpstr>
      <vt:lpstr>Score-based generative modeling</vt:lpstr>
      <vt:lpstr>Score-based generative modeling</vt:lpstr>
      <vt:lpstr>Score-based generative modeling</vt:lpstr>
      <vt:lpstr>Score-based generative modeling</vt:lpstr>
      <vt:lpstr>Score-based generative modeling</vt:lpstr>
      <vt:lpstr>Score-based generative modeling</vt:lpstr>
      <vt:lpstr>Score-based generative modeling</vt:lpstr>
      <vt:lpstr>Challenges of score-based generative modeling</vt:lpstr>
      <vt:lpstr>Challenges of score-based generative modeling</vt:lpstr>
      <vt:lpstr>Challenges of score-based generative modeling</vt:lpstr>
      <vt:lpstr>Challenges of score-based generative modeling</vt:lpstr>
      <vt:lpstr>Challenges of score-based generative modeling</vt:lpstr>
      <vt:lpstr>Challenges of score-based generative modeling</vt:lpstr>
      <vt:lpstr>Noise Conditional Score Networks: learning and inference</vt:lpstr>
      <vt:lpstr>Noise Conditional Score Networks: learning and inference</vt:lpstr>
      <vt:lpstr>Noise Conditional Score Networks: learning and inference</vt:lpstr>
      <vt:lpstr>Noise Conditional Score Networks: learning and inference</vt:lpstr>
      <vt:lpstr>Noise Conditional Score Networks: learning and inference</vt:lpstr>
      <vt:lpstr>Noise Conditional Score Networks: learning and inference</vt:lpstr>
      <vt:lpstr>Noise Conditional Score Networks: learning and inference</vt:lpstr>
      <vt:lpstr>Noise Conditional Score Networks: learning and inference</vt:lpstr>
      <vt:lpstr>Experiments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KIM JEONG HYO</cp:lastModifiedBy>
  <cp:revision>303</cp:revision>
  <cp:lastPrinted>2023-03-27T07:17:59Z</cp:lastPrinted>
  <dcterms:created xsi:type="dcterms:W3CDTF">2020-01-31T06:40:47Z</dcterms:created>
  <dcterms:modified xsi:type="dcterms:W3CDTF">2023-03-27T07:21:35Z</dcterms:modified>
</cp:coreProperties>
</file>