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sldIdLst>
    <p:sldId id="409" r:id="rId2"/>
    <p:sldId id="410" r:id="rId3"/>
    <p:sldId id="382" r:id="rId4"/>
    <p:sldId id="407" r:id="rId5"/>
    <p:sldId id="381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E266661B-B5D9-4969-941A-38895954B425}">
          <p14:sldIdLst>
            <p14:sldId id="409"/>
            <p14:sldId id="410"/>
            <p14:sldId id="382"/>
            <p14:sldId id="407"/>
            <p14:sldId id="381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04F77-87A5-4C0E-B92D-2677C129D557}" v="2275" dt="2023-05-12T02:58:50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64570" autoAdjust="0"/>
  </p:normalViewPr>
  <p:slideViewPr>
    <p:cSldViewPr snapToGrid="0">
      <p:cViewPr varScale="1">
        <p:scale>
          <a:sx n="71" d="100"/>
          <a:sy n="71" d="100"/>
        </p:scale>
        <p:origin x="18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JEONG HYO" userId="d999bd0ffda0c3cb" providerId="LiveId" clId="{DA1A6375-9A24-4C7E-B879-B2D9F4BA2E39}"/>
    <pc:docChg chg="undo redo custSel addSld delSld modSld sldOrd modSection">
      <pc:chgData name="KIM JEONG HYO" userId="d999bd0ffda0c3cb" providerId="LiveId" clId="{DA1A6375-9A24-4C7E-B879-B2D9F4BA2E39}" dt="2023-03-27T07:21:26.260" v="26859" actId="2711"/>
      <pc:docMkLst>
        <pc:docMk/>
      </pc:docMkLst>
      <pc:sldChg chg="addSp delSp modSp mod">
        <pc:chgData name="KIM JEONG HYO" userId="d999bd0ffda0c3cb" providerId="LiveId" clId="{DA1A6375-9A24-4C7E-B879-B2D9F4BA2E39}" dt="2023-03-19T10:26:27.836" v="28"/>
        <pc:sldMkLst>
          <pc:docMk/>
          <pc:sldMk cId="2980484718" sldId="258"/>
        </pc:sldMkLst>
        <pc:spChg chg="mod">
          <ac:chgData name="KIM JEONG HYO" userId="d999bd0ffda0c3cb" providerId="LiveId" clId="{DA1A6375-9A24-4C7E-B879-B2D9F4BA2E39}" dt="2023-03-19T10:26:27.836" v="28"/>
          <ac:spMkLst>
            <pc:docMk/>
            <pc:sldMk cId="2980484718" sldId="258"/>
            <ac:spMk id="2" creationId="{00000000-0000-0000-0000-000000000000}"/>
          </ac:spMkLst>
        </pc:spChg>
        <pc:spChg chg="mod">
          <ac:chgData name="KIM JEONG HYO" userId="d999bd0ffda0c3cb" providerId="LiveId" clId="{DA1A6375-9A24-4C7E-B879-B2D9F4BA2E39}" dt="2023-03-19T10:24:09.987" v="23" actId="20577"/>
          <ac:spMkLst>
            <pc:docMk/>
            <pc:sldMk cId="2980484718" sldId="258"/>
            <ac:spMk id="3" creationId="{00000000-0000-0000-0000-000000000000}"/>
          </ac:spMkLst>
        </pc:spChg>
        <pc:graphicFrameChg chg="add del mod">
          <ac:chgData name="KIM JEONG HYO" userId="d999bd0ffda0c3cb" providerId="LiveId" clId="{DA1A6375-9A24-4C7E-B879-B2D9F4BA2E39}" dt="2023-03-19T10:23:46.267" v="1"/>
          <ac:graphicFrameMkLst>
            <pc:docMk/>
            <pc:sldMk cId="2980484718" sldId="258"/>
            <ac:graphicFrameMk id="5" creationId="{24B42A26-AA77-8885-1A1C-61C8DCBBC6C1}"/>
          </ac:graphicFrameMkLst>
        </pc:graphicFrameChg>
      </pc:sldChg>
      <pc:sldChg chg="del">
        <pc:chgData name="KIM JEONG HYO" userId="d999bd0ffda0c3cb" providerId="LiveId" clId="{DA1A6375-9A24-4C7E-B879-B2D9F4BA2E39}" dt="2023-03-19T12:45:16.049" v="5253" actId="47"/>
        <pc:sldMkLst>
          <pc:docMk/>
          <pc:sldMk cId="3355816078" sldId="290"/>
        </pc:sldMkLst>
      </pc:sldChg>
      <pc:sldChg chg="del">
        <pc:chgData name="KIM JEONG HYO" userId="d999bd0ffda0c3cb" providerId="LiveId" clId="{DA1A6375-9A24-4C7E-B879-B2D9F4BA2E39}" dt="2023-03-19T12:45:14.193" v="5246" actId="47"/>
        <pc:sldMkLst>
          <pc:docMk/>
          <pc:sldMk cId="1539247049" sldId="338"/>
        </pc:sldMkLst>
      </pc:sldChg>
      <pc:sldChg chg="del">
        <pc:chgData name="KIM JEONG HYO" userId="d999bd0ffda0c3cb" providerId="LiveId" clId="{DA1A6375-9A24-4C7E-B879-B2D9F4BA2E39}" dt="2023-03-19T12:45:15.257" v="5249" actId="47"/>
        <pc:sldMkLst>
          <pc:docMk/>
          <pc:sldMk cId="397695067" sldId="361"/>
        </pc:sldMkLst>
      </pc:sldChg>
      <pc:sldChg chg="delSp modSp del mod">
        <pc:chgData name="KIM JEONG HYO" userId="d999bd0ffda0c3cb" providerId="LiveId" clId="{DA1A6375-9A24-4C7E-B879-B2D9F4BA2E39}" dt="2023-03-19T21:11:04.858" v="16561" actId="47"/>
        <pc:sldMkLst>
          <pc:docMk/>
          <pc:sldMk cId="1106502169" sldId="362"/>
        </pc:sldMkLst>
        <pc:spChg chg="mod">
          <ac:chgData name="KIM JEONG HYO" userId="d999bd0ffda0c3cb" providerId="LiveId" clId="{DA1A6375-9A24-4C7E-B879-B2D9F4BA2E39}" dt="2023-03-19T10:28:39.699" v="340" actId="20577"/>
          <ac:spMkLst>
            <pc:docMk/>
            <pc:sldMk cId="1106502169" sldId="362"/>
            <ac:spMk id="2" creationId="{00000000-0000-0000-0000-000000000000}"/>
          </ac:spMkLst>
        </pc:spChg>
        <pc:spChg chg="mod">
          <ac:chgData name="KIM JEONG HYO" userId="d999bd0ffda0c3cb" providerId="LiveId" clId="{DA1A6375-9A24-4C7E-B879-B2D9F4BA2E39}" dt="2023-03-19T10:40:09.399" v="883"/>
          <ac:spMkLst>
            <pc:docMk/>
            <pc:sldMk cId="1106502169" sldId="362"/>
            <ac:spMk id="8" creationId="{4BA61229-7547-40D2-B8B0-EDBF59382FFE}"/>
          </ac:spMkLst>
        </pc:spChg>
        <pc:picChg chg="del">
          <ac:chgData name="KIM JEONG HYO" userId="d999bd0ffda0c3cb" providerId="LiveId" clId="{DA1A6375-9A24-4C7E-B879-B2D9F4BA2E39}" dt="2023-03-19T10:34:48.945" v="505" actId="478"/>
          <ac:picMkLst>
            <pc:docMk/>
            <pc:sldMk cId="1106502169" sldId="362"/>
            <ac:picMk id="2052" creationId="{10631A7E-7166-9916-F94E-220A4BE5F67C}"/>
          </ac:picMkLst>
        </pc:picChg>
      </pc:sldChg>
      <pc:sldChg chg="del">
        <pc:chgData name="KIM JEONG HYO" userId="d999bd0ffda0c3cb" providerId="LiveId" clId="{DA1A6375-9A24-4C7E-B879-B2D9F4BA2E39}" dt="2023-03-19T12:45:17.532" v="5256" actId="47"/>
        <pc:sldMkLst>
          <pc:docMk/>
          <pc:sldMk cId="108839210" sldId="363"/>
        </pc:sldMkLst>
      </pc:sldChg>
      <pc:sldChg chg="modSp mod">
        <pc:chgData name="KIM JEONG HYO" userId="d999bd0ffda0c3cb" providerId="LiveId" clId="{DA1A6375-9A24-4C7E-B879-B2D9F4BA2E39}" dt="2023-03-20T04:29:41.911" v="23928" actId="20577"/>
        <pc:sldMkLst>
          <pc:docMk/>
          <pc:sldMk cId="384428961" sldId="365"/>
        </pc:sldMkLst>
        <pc:spChg chg="mod">
          <ac:chgData name="KIM JEONG HYO" userId="d999bd0ffda0c3cb" providerId="LiveId" clId="{DA1A6375-9A24-4C7E-B879-B2D9F4BA2E39}" dt="2023-03-20T04:29:41.911" v="23928" actId="20577"/>
          <ac:spMkLst>
            <pc:docMk/>
            <pc:sldMk cId="384428961" sldId="365"/>
            <ac:spMk id="8" creationId="{4BA61229-7547-40D2-B8B0-EDBF59382FFE}"/>
          </ac:spMkLst>
        </pc:spChg>
      </pc:sldChg>
      <pc:sldChg chg="del">
        <pc:chgData name="KIM JEONG HYO" userId="d999bd0ffda0c3cb" providerId="LiveId" clId="{DA1A6375-9A24-4C7E-B879-B2D9F4BA2E39}" dt="2023-03-19T12:45:14.479" v="5248" actId="47"/>
        <pc:sldMkLst>
          <pc:docMk/>
          <pc:sldMk cId="4152567612" sldId="366"/>
        </pc:sldMkLst>
      </pc:sldChg>
      <pc:sldChg chg="del">
        <pc:chgData name="KIM JEONG HYO" userId="d999bd0ffda0c3cb" providerId="LiveId" clId="{DA1A6375-9A24-4C7E-B879-B2D9F4BA2E39}" dt="2023-03-19T12:45:14.111" v="5245" actId="47"/>
        <pc:sldMkLst>
          <pc:docMk/>
          <pc:sldMk cId="1075899796" sldId="367"/>
        </pc:sldMkLst>
      </pc:sldChg>
      <pc:sldChg chg="del">
        <pc:chgData name="KIM JEONG HYO" userId="d999bd0ffda0c3cb" providerId="LiveId" clId="{DA1A6375-9A24-4C7E-B879-B2D9F4BA2E39}" dt="2023-03-19T12:45:13.957" v="5244" actId="47"/>
        <pc:sldMkLst>
          <pc:docMk/>
          <pc:sldMk cId="3664590508" sldId="368"/>
        </pc:sldMkLst>
      </pc:sldChg>
      <pc:sldChg chg="del">
        <pc:chgData name="KIM JEONG HYO" userId="d999bd0ffda0c3cb" providerId="LiveId" clId="{DA1A6375-9A24-4C7E-B879-B2D9F4BA2E39}" dt="2023-03-19T12:45:12.607" v="5240" actId="47"/>
        <pc:sldMkLst>
          <pc:docMk/>
          <pc:sldMk cId="1129318426" sldId="369"/>
        </pc:sldMkLst>
      </pc:sldChg>
      <pc:sldChg chg="del">
        <pc:chgData name="KIM JEONG HYO" userId="d999bd0ffda0c3cb" providerId="LiveId" clId="{DA1A6375-9A24-4C7E-B879-B2D9F4BA2E39}" dt="2023-03-19T12:45:15.549" v="5250" actId="47"/>
        <pc:sldMkLst>
          <pc:docMk/>
          <pc:sldMk cId="3295989212" sldId="370"/>
        </pc:sldMkLst>
      </pc:sldChg>
      <pc:sldChg chg="del">
        <pc:chgData name="KIM JEONG HYO" userId="d999bd0ffda0c3cb" providerId="LiveId" clId="{DA1A6375-9A24-4C7E-B879-B2D9F4BA2E39}" dt="2023-03-19T12:45:16.974" v="5255" actId="47"/>
        <pc:sldMkLst>
          <pc:docMk/>
          <pc:sldMk cId="2408189521" sldId="371"/>
        </pc:sldMkLst>
      </pc:sldChg>
      <pc:sldChg chg="del">
        <pc:chgData name="KIM JEONG HYO" userId="d999bd0ffda0c3cb" providerId="LiveId" clId="{DA1A6375-9A24-4C7E-B879-B2D9F4BA2E39}" dt="2023-03-19T12:45:15.889" v="5252" actId="47"/>
        <pc:sldMkLst>
          <pc:docMk/>
          <pc:sldMk cId="3553823375" sldId="372"/>
        </pc:sldMkLst>
      </pc:sldChg>
      <pc:sldChg chg="del">
        <pc:chgData name="KIM JEONG HYO" userId="d999bd0ffda0c3cb" providerId="LiveId" clId="{DA1A6375-9A24-4C7E-B879-B2D9F4BA2E39}" dt="2023-03-19T12:45:16.795" v="5254" actId="47"/>
        <pc:sldMkLst>
          <pc:docMk/>
          <pc:sldMk cId="2394892564" sldId="373"/>
        </pc:sldMkLst>
      </pc:sldChg>
      <pc:sldChg chg="del">
        <pc:chgData name="KIM JEONG HYO" userId="d999bd0ffda0c3cb" providerId="LiveId" clId="{DA1A6375-9A24-4C7E-B879-B2D9F4BA2E39}" dt="2023-03-19T12:45:15.774" v="5251" actId="47"/>
        <pc:sldMkLst>
          <pc:docMk/>
          <pc:sldMk cId="3203527482" sldId="374"/>
        </pc:sldMkLst>
      </pc:sldChg>
      <pc:sldChg chg="del">
        <pc:chgData name="KIM JEONG HYO" userId="d999bd0ffda0c3cb" providerId="LiveId" clId="{DA1A6375-9A24-4C7E-B879-B2D9F4BA2E39}" dt="2023-03-19T12:45:12.889" v="5241" actId="47"/>
        <pc:sldMkLst>
          <pc:docMk/>
          <pc:sldMk cId="3892316076" sldId="375"/>
        </pc:sldMkLst>
      </pc:sldChg>
      <pc:sldChg chg="del">
        <pc:chgData name="KIM JEONG HYO" userId="d999bd0ffda0c3cb" providerId="LiveId" clId="{DA1A6375-9A24-4C7E-B879-B2D9F4BA2E39}" dt="2023-03-19T12:45:12.211" v="5239" actId="47"/>
        <pc:sldMkLst>
          <pc:docMk/>
          <pc:sldMk cId="2043864588" sldId="376"/>
        </pc:sldMkLst>
      </pc:sldChg>
      <pc:sldChg chg="del">
        <pc:chgData name="KIM JEONG HYO" userId="d999bd0ffda0c3cb" providerId="LiveId" clId="{DA1A6375-9A24-4C7E-B879-B2D9F4BA2E39}" dt="2023-03-19T12:45:14.264" v="5247" actId="47"/>
        <pc:sldMkLst>
          <pc:docMk/>
          <pc:sldMk cId="3784480640" sldId="377"/>
        </pc:sldMkLst>
      </pc:sldChg>
      <pc:sldChg chg="del">
        <pc:chgData name="KIM JEONG HYO" userId="d999bd0ffda0c3cb" providerId="LiveId" clId="{DA1A6375-9A24-4C7E-B879-B2D9F4BA2E39}" dt="2023-03-19T12:45:11.761" v="5238" actId="47"/>
        <pc:sldMkLst>
          <pc:docMk/>
          <pc:sldMk cId="2528959107" sldId="378"/>
        </pc:sldMkLst>
      </pc:sldChg>
      <pc:sldChg chg="del">
        <pc:chgData name="KIM JEONG HYO" userId="d999bd0ffda0c3cb" providerId="LiveId" clId="{DA1A6375-9A24-4C7E-B879-B2D9F4BA2E39}" dt="2023-03-19T12:45:13.568" v="5243" actId="47"/>
        <pc:sldMkLst>
          <pc:docMk/>
          <pc:sldMk cId="2191282265" sldId="379"/>
        </pc:sldMkLst>
      </pc:sldChg>
      <pc:sldChg chg="del">
        <pc:chgData name="KIM JEONG HYO" userId="d999bd0ffda0c3cb" providerId="LiveId" clId="{DA1A6375-9A24-4C7E-B879-B2D9F4BA2E39}" dt="2023-03-19T12:45:13.231" v="5242" actId="47"/>
        <pc:sldMkLst>
          <pc:docMk/>
          <pc:sldMk cId="3701819321" sldId="380"/>
        </pc:sldMkLst>
      </pc:sldChg>
      <pc:sldChg chg="addSp delSp modSp add mod modNotesTx">
        <pc:chgData name="KIM JEONG HYO" userId="d999bd0ffda0c3cb" providerId="LiveId" clId="{DA1A6375-9A24-4C7E-B879-B2D9F4BA2E39}" dt="2023-03-20T06:52:14.462" v="25971"/>
        <pc:sldMkLst>
          <pc:docMk/>
          <pc:sldMk cId="2073491820" sldId="381"/>
        </pc:sldMkLst>
        <pc:spChg chg="add mod">
          <ac:chgData name="KIM JEONG HYO" userId="d999bd0ffda0c3cb" providerId="LiveId" clId="{DA1A6375-9A24-4C7E-B879-B2D9F4BA2E39}" dt="2023-03-19T11:59:09.582" v="4695" actId="404"/>
          <ac:spMkLst>
            <pc:docMk/>
            <pc:sldMk cId="2073491820" sldId="381"/>
            <ac:spMk id="6" creationId="{F1758F4C-7362-BAAB-E642-59123042B792}"/>
          </ac:spMkLst>
        </pc:spChg>
        <pc:spChg chg="mod">
          <ac:chgData name="KIM JEONG HYO" userId="d999bd0ffda0c3cb" providerId="LiveId" clId="{DA1A6375-9A24-4C7E-B879-B2D9F4BA2E39}" dt="2023-03-20T06:52:14.462" v="25971"/>
          <ac:spMkLst>
            <pc:docMk/>
            <pc:sldMk cId="2073491820" sldId="381"/>
            <ac:spMk id="8" creationId="{4BA61229-7547-40D2-B8B0-EDBF59382FFE}"/>
          </ac:spMkLst>
        </pc:spChg>
        <pc:picChg chg="add mod">
          <ac:chgData name="KIM JEONG HYO" userId="d999bd0ffda0c3cb" providerId="LiveId" clId="{DA1A6375-9A24-4C7E-B879-B2D9F4BA2E39}" dt="2023-03-19T11:40:25.160" v="3354" actId="1076"/>
          <ac:picMkLst>
            <pc:docMk/>
            <pc:sldMk cId="2073491820" sldId="381"/>
            <ac:picMk id="1026" creationId="{3848AAB7-96A2-A3C1-10F9-C8F6F127B94D}"/>
          </ac:picMkLst>
        </pc:picChg>
        <pc:picChg chg="add del">
          <ac:chgData name="KIM JEONG HYO" userId="d999bd0ffda0c3cb" providerId="LiveId" clId="{DA1A6375-9A24-4C7E-B879-B2D9F4BA2E39}" dt="2023-03-19T11:41:51.754" v="3524"/>
          <ac:picMkLst>
            <pc:docMk/>
            <pc:sldMk cId="2073491820" sldId="381"/>
            <ac:picMk id="1028" creationId="{ABE40D87-653B-666A-BDDB-5C778C86767A}"/>
          </ac:picMkLst>
        </pc:picChg>
        <pc:cxnChg chg="add del">
          <ac:chgData name="KIM JEONG HYO" userId="d999bd0ffda0c3cb" providerId="LiveId" clId="{DA1A6375-9A24-4C7E-B879-B2D9F4BA2E39}" dt="2023-03-19T11:57:45.846" v="4648" actId="11529"/>
          <ac:cxnSpMkLst>
            <pc:docMk/>
            <pc:sldMk cId="2073491820" sldId="381"/>
            <ac:cxnSpMk id="5" creationId="{734A484A-2380-BC2A-9653-FB9302337C02}"/>
          </ac:cxnSpMkLst>
        </pc:cxnChg>
      </pc:sldChg>
      <pc:sldChg chg="modSp add mod ord modNotesTx">
        <pc:chgData name="KIM JEONG HYO" userId="d999bd0ffda0c3cb" providerId="LiveId" clId="{DA1A6375-9A24-4C7E-B879-B2D9F4BA2E39}" dt="2023-03-27T04:40:54.074" v="26754" actId="20577"/>
        <pc:sldMkLst>
          <pc:docMk/>
          <pc:sldMk cId="641765375" sldId="382"/>
        </pc:sldMkLst>
        <pc:spChg chg="mod">
          <ac:chgData name="KIM JEONG HYO" userId="d999bd0ffda0c3cb" providerId="LiveId" clId="{DA1A6375-9A24-4C7E-B879-B2D9F4BA2E39}" dt="2023-03-20T06:35:51.890" v="25435"/>
          <ac:spMkLst>
            <pc:docMk/>
            <pc:sldMk cId="641765375" sldId="382"/>
            <ac:spMk id="8" creationId="{4BA61229-7547-40D2-B8B0-EDBF59382FFE}"/>
          </ac:spMkLst>
        </pc:spChg>
      </pc:sldChg>
      <pc:sldChg chg="addSp delSp modSp add mod modNotesTx">
        <pc:chgData name="KIM JEONG HYO" userId="d999bd0ffda0c3cb" providerId="LiveId" clId="{DA1A6375-9A24-4C7E-B879-B2D9F4BA2E39}" dt="2023-03-20T04:58:54.802" v="25407" actId="403"/>
        <pc:sldMkLst>
          <pc:docMk/>
          <pc:sldMk cId="1377805534" sldId="383"/>
        </pc:sldMkLst>
        <pc:spChg chg="add mod">
          <ac:chgData name="KIM JEONG HYO" userId="d999bd0ffda0c3cb" providerId="LiveId" clId="{DA1A6375-9A24-4C7E-B879-B2D9F4BA2E39}" dt="2023-03-19T11:55:51.664" v="4575" actId="1076"/>
          <ac:spMkLst>
            <pc:docMk/>
            <pc:sldMk cId="1377805534" sldId="383"/>
            <ac:spMk id="3" creationId="{844BAE49-014F-017F-B0C4-A4495186A000}"/>
          </ac:spMkLst>
        </pc:spChg>
        <pc:spChg chg="mod">
          <ac:chgData name="KIM JEONG HYO" userId="d999bd0ffda0c3cb" providerId="LiveId" clId="{DA1A6375-9A24-4C7E-B879-B2D9F4BA2E39}" dt="2023-03-20T04:58:54.802" v="25407" actId="403"/>
          <ac:spMkLst>
            <pc:docMk/>
            <pc:sldMk cId="1377805534" sldId="383"/>
            <ac:spMk id="8" creationId="{4BA61229-7547-40D2-B8B0-EDBF59382FFE}"/>
          </ac:spMkLst>
        </pc:spChg>
        <pc:picChg chg="add del mod">
          <ac:chgData name="KIM JEONG HYO" userId="d999bd0ffda0c3cb" providerId="LiveId" clId="{DA1A6375-9A24-4C7E-B879-B2D9F4BA2E39}" dt="2023-03-20T04:57:41.013" v="25275" actId="1036"/>
          <ac:picMkLst>
            <pc:docMk/>
            <pc:sldMk cId="1377805534" sldId="383"/>
            <ac:picMk id="1026" creationId="{3848AAB7-96A2-A3C1-10F9-C8F6F127B94D}"/>
          </ac:picMkLst>
        </pc:picChg>
        <pc:cxnChg chg="add mod">
          <ac:chgData name="KIM JEONG HYO" userId="d999bd0ffda0c3cb" providerId="LiveId" clId="{DA1A6375-9A24-4C7E-B879-B2D9F4BA2E39}" dt="2023-03-19T11:55:51.664" v="4575" actId="1076"/>
          <ac:cxnSpMkLst>
            <pc:docMk/>
            <pc:sldMk cId="1377805534" sldId="383"/>
            <ac:cxnSpMk id="6" creationId="{4D76F692-7E5F-9F06-4D31-56ED28F04968}"/>
          </ac:cxnSpMkLst>
        </pc:cxnChg>
      </pc:sldChg>
      <pc:sldChg chg="delSp modSp add mod">
        <pc:chgData name="KIM JEONG HYO" userId="d999bd0ffda0c3cb" providerId="LiveId" clId="{DA1A6375-9A24-4C7E-B879-B2D9F4BA2E39}" dt="2023-03-19T12:48:54.554" v="5629" actId="5793"/>
        <pc:sldMkLst>
          <pc:docMk/>
          <pc:sldMk cId="264757995" sldId="384"/>
        </pc:sldMkLst>
        <pc:spChg chg="del">
          <ac:chgData name="KIM JEONG HYO" userId="d999bd0ffda0c3cb" providerId="LiveId" clId="{DA1A6375-9A24-4C7E-B879-B2D9F4BA2E39}" dt="2023-03-19T12:44:42.701" v="5237" actId="478"/>
          <ac:spMkLst>
            <pc:docMk/>
            <pc:sldMk cId="264757995" sldId="384"/>
            <ac:spMk id="3" creationId="{844BAE49-014F-017F-B0C4-A4495186A000}"/>
          </ac:spMkLst>
        </pc:spChg>
        <pc:spChg chg="mod">
          <ac:chgData name="KIM JEONG HYO" userId="d999bd0ffda0c3cb" providerId="LiveId" clId="{DA1A6375-9A24-4C7E-B879-B2D9F4BA2E39}" dt="2023-03-19T12:48:54.554" v="5629" actId="5793"/>
          <ac:spMkLst>
            <pc:docMk/>
            <pc:sldMk cId="264757995" sldId="384"/>
            <ac:spMk id="8" creationId="{4BA61229-7547-40D2-B8B0-EDBF59382FFE}"/>
          </ac:spMkLst>
        </pc:spChg>
        <pc:picChg chg="del">
          <ac:chgData name="KIM JEONG HYO" userId="d999bd0ffda0c3cb" providerId="LiveId" clId="{DA1A6375-9A24-4C7E-B879-B2D9F4BA2E39}" dt="2023-03-19T12:44:38.049" v="5236" actId="478"/>
          <ac:picMkLst>
            <pc:docMk/>
            <pc:sldMk cId="264757995" sldId="384"/>
            <ac:picMk id="1026" creationId="{3848AAB7-96A2-A3C1-10F9-C8F6F127B94D}"/>
          </ac:picMkLst>
        </pc:picChg>
        <pc:cxnChg chg="del mod">
          <ac:chgData name="KIM JEONG HYO" userId="d999bd0ffda0c3cb" providerId="LiveId" clId="{DA1A6375-9A24-4C7E-B879-B2D9F4BA2E39}" dt="2023-03-19T12:44:42.701" v="5237" actId="478"/>
          <ac:cxnSpMkLst>
            <pc:docMk/>
            <pc:sldMk cId="264757995" sldId="384"/>
            <ac:cxnSpMk id="6" creationId="{4D76F692-7E5F-9F06-4D31-56ED28F04968}"/>
          </ac:cxnSpMkLst>
        </pc:cxnChg>
      </pc:sldChg>
      <pc:sldChg chg="delSp modSp add del mod">
        <pc:chgData name="KIM JEONG HYO" userId="d999bd0ffda0c3cb" providerId="LiveId" clId="{DA1A6375-9A24-4C7E-B879-B2D9F4BA2E39}" dt="2023-03-19T11:50:21.998" v="4228" actId="47"/>
        <pc:sldMkLst>
          <pc:docMk/>
          <pc:sldMk cId="3396949642" sldId="384"/>
        </pc:sldMkLst>
        <pc:spChg chg="mod">
          <ac:chgData name="KIM JEONG HYO" userId="d999bd0ffda0c3cb" providerId="LiveId" clId="{DA1A6375-9A24-4C7E-B879-B2D9F4BA2E39}" dt="2023-03-19T11:48:27.212" v="4149" actId="20577"/>
          <ac:spMkLst>
            <pc:docMk/>
            <pc:sldMk cId="3396949642" sldId="384"/>
            <ac:spMk id="2" creationId="{00000000-0000-0000-0000-000000000000}"/>
          </ac:spMkLst>
        </pc:spChg>
        <pc:spChg chg="del mod">
          <ac:chgData name="KIM JEONG HYO" userId="d999bd0ffda0c3cb" providerId="LiveId" clId="{DA1A6375-9A24-4C7E-B879-B2D9F4BA2E39}" dt="2023-03-19T11:50:19.883" v="4227" actId="478"/>
          <ac:spMkLst>
            <pc:docMk/>
            <pc:sldMk cId="3396949642" sldId="384"/>
            <ac:spMk id="8" creationId="{4BA61229-7547-40D2-B8B0-EDBF59382FFE}"/>
          </ac:spMkLst>
        </pc:spChg>
      </pc:sldChg>
      <pc:sldChg chg="modSp add mod modNotesTx">
        <pc:chgData name="KIM JEONG HYO" userId="d999bd0ffda0c3cb" providerId="LiveId" clId="{DA1A6375-9A24-4C7E-B879-B2D9F4BA2E39}" dt="2023-03-27T07:19:57.431" v="26851" actId="2711"/>
        <pc:sldMkLst>
          <pc:docMk/>
          <pc:sldMk cId="4092404767" sldId="385"/>
        </pc:sldMkLst>
        <pc:spChg chg="mod">
          <ac:chgData name="KIM JEONG HYO" userId="d999bd0ffda0c3cb" providerId="LiveId" clId="{DA1A6375-9A24-4C7E-B879-B2D9F4BA2E39}" dt="2023-03-19T17:18:06.575" v="5689" actId="20577"/>
          <ac:spMkLst>
            <pc:docMk/>
            <pc:sldMk cId="4092404767" sldId="385"/>
            <ac:spMk id="2" creationId="{00000000-0000-0000-0000-000000000000}"/>
          </ac:spMkLst>
        </pc:spChg>
        <pc:spChg chg="mod">
          <ac:chgData name="KIM JEONG HYO" userId="d999bd0ffda0c3cb" providerId="LiveId" clId="{DA1A6375-9A24-4C7E-B879-B2D9F4BA2E39}" dt="2023-03-27T07:19:57.431" v="26851" actId="2711"/>
          <ac:spMkLst>
            <pc:docMk/>
            <pc:sldMk cId="4092404767" sldId="385"/>
            <ac:spMk id="8" creationId="{4BA61229-7547-40D2-B8B0-EDBF59382FFE}"/>
          </ac:spMkLst>
        </pc:spChg>
      </pc:sldChg>
      <pc:sldChg chg="delSp modSp add mod">
        <pc:chgData name="KIM JEONG HYO" userId="d999bd0ffda0c3cb" providerId="LiveId" clId="{DA1A6375-9A24-4C7E-B879-B2D9F4BA2E39}" dt="2023-03-20T06:52:40.485" v="25972" actId="113"/>
        <pc:sldMkLst>
          <pc:docMk/>
          <pc:sldMk cId="95592445" sldId="386"/>
        </pc:sldMkLst>
        <pc:spChg chg="mod">
          <ac:chgData name="KIM JEONG HYO" userId="d999bd0ffda0c3cb" providerId="LiveId" clId="{DA1A6375-9A24-4C7E-B879-B2D9F4BA2E39}" dt="2023-03-20T06:52:40.485" v="25972" actId="113"/>
          <ac:spMkLst>
            <pc:docMk/>
            <pc:sldMk cId="95592445" sldId="386"/>
            <ac:spMk id="2" creationId="{00000000-0000-0000-0000-000000000000}"/>
          </ac:spMkLst>
        </pc:spChg>
        <pc:spChg chg="del">
          <ac:chgData name="KIM JEONG HYO" userId="d999bd0ffda0c3cb" providerId="LiveId" clId="{DA1A6375-9A24-4C7E-B879-B2D9F4BA2E39}" dt="2023-03-19T17:18:42.191" v="5691" actId="478"/>
          <ac:spMkLst>
            <pc:docMk/>
            <pc:sldMk cId="95592445" sldId="386"/>
            <ac:spMk id="8" creationId="{4BA61229-7547-40D2-B8B0-EDBF59382FFE}"/>
          </ac:spMkLst>
        </pc:spChg>
      </pc:sldChg>
      <pc:sldChg chg="modSp add mod modNotesTx">
        <pc:chgData name="KIM JEONG HYO" userId="d999bd0ffda0c3cb" providerId="LiveId" clId="{DA1A6375-9A24-4C7E-B879-B2D9F4BA2E39}" dt="2023-03-27T07:20:05.044" v="26852" actId="2711"/>
        <pc:sldMkLst>
          <pc:docMk/>
          <pc:sldMk cId="1021178631" sldId="387"/>
        </pc:sldMkLst>
        <pc:spChg chg="mod">
          <ac:chgData name="KIM JEONG HYO" userId="d999bd0ffda0c3cb" providerId="LiveId" clId="{DA1A6375-9A24-4C7E-B879-B2D9F4BA2E39}" dt="2023-03-27T07:20:05.044" v="26852" actId="2711"/>
          <ac:spMkLst>
            <pc:docMk/>
            <pc:sldMk cId="1021178631" sldId="387"/>
            <ac:spMk id="8" creationId="{4BA61229-7547-40D2-B8B0-EDBF59382FFE}"/>
          </ac:spMkLst>
        </pc:spChg>
      </pc:sldChg>
      <pc:sldChg chg="addSp modSp add mod modNotesTx">
        <pc:chgData name="KIM JEONG HYO" userId="d999bd0ffda0c3cb" providerId="LiveId" clId="{DA1A6375-9A24-4C7E-B879-B2D9F4BA2E39}" dt="2023-03-27T07:20:12.800" v="26853" actId="2711"/>
        <pc:sldMkLst>
          <pc:docMk/>
          <pc:sldMk cId="3606267189" sldId="388"/>
        </pc:sldMkLst>
        <pc:spChg chg="add mod">
          <ac:chgData name="KIM JEONG HYO" userId="d999bd0ffda0c3cb" providerId="LiveId" clId="{DA1A6375-9A24-4C7E-B879-B2D9F4BA2E39}" dt="2023-03-27T04:58:45.571" v="26807" actId="207"/>
          <ac:spMkLst>
            <pc:docMk/>
            <pc:sldMk cId="3606267189" sldId="388"/>
            <ac:spMk id="3" creationId="{98BB50FF-707C-8A0A-EA9B-33309FDB6DAA}"/>
          </ac:spMkLst>
        </pc:spChg>
        <pc:spChg chg="add mod">
          <ac:chgData name="KIM JEONG HYO" userId="d999bd0ffda0c3cb" providerId="LiveId" clId="{DA1A6375-9A24-4C7E-B879-B2D9F4BA2E39}" dt="2023-03-27T04:58:35.713" v="26806" actId="1076"/>
          <ac:spMkLst>
            <pc:docMk/>
            <pc:sldMk cId="3606267189" sldId="388"/>
            <ac:spMk id="5" creationId="{49FE04CB-0B10-C6D6-AF75-2507FDE96AD4}"/>
          </ac:spMkLst>
        </pc:spChg>
        <pc:spChg chg="mod">
          <ac:chgData name="KIM JEONG HYO" userId="d999bd0ffda0c3cb" providerId="LiveId" clId="{DA1A6375-9A24-4C7E-B879-B2D9F4BA2E39}" dt="2023-03-27T07:20:12.800" v="26853" actId="2711"/>
          <ac:spMkLst>
            <pc:docMk/>
            <pc:sldMk cId="3606267189" sldId="388"/>
            <ac:spMk id="8" creationId="{4BA61229-7547-40D2-B8B0-EDBF59382FFE}"/>
          </ac:spMkLst>
        </pc:spChg>
      </pc:sldChg>
      <pc:sldChg chg="addSp delSp modSp add mod">
        <pc:chgData name="KIM JEONG HYO" userId="d999bd0ffda0c3cb" providerId="LiveId" clId="{DA1A6375-9A24-4C7E-B879-B2D9F4BA2E39}" dt="2023-03-27T07:20:16.808" v="26854" actId="2711"/>
        <pc:sldMkLst>
          <pc:docMk/>
          <pc:sldMk cId="1669987149" sldId="389"/>
        </pc:sldMkLst>
        <pc:spChg chg="mod">
          <ac:chgData name="KIM JEONG HYO" userId="d999bd0ffda0c3cb" providerId="LiveId" clId="{DA1A6375-9A24-4C7E-B879-B2D9F4BA2E39}" dt="2023-03-27T07:20:16.808" v="26854" actId="2711"/>
          <ac:spMkLst>
            <pc:docMk/>
            <pc:sldMk cId="1669987149" sldId="389"/>
            <ac:spMk id="8" creationId="{4BA61229-7547-40D2-B8B0-EDBF59382FFE}"/>
          </ac:spMkLst>
        </pc:spChg>
        <pc:spChg chg="add mod">
          <ac:chgData name="KIM JEONG HYO" userId="d999bd0ffda0c3cb" providerId="LiveId" clId="{DA1A6375-9A24-4C7E-B879-B2D9F4BA2E39}" dt="2023-03-19T19:31:17.437" v="9883" actId="1035"/>
          <ac:spMkLst>
            <pc:docMk/>
            <pc:sldMk cId="1669987149" sldId="389"/>
            <ac:spMk id="14" creationId="{CCEFF845-395B-5339-C10E-049263D3806E}"/>
          </ac:spMkLst>
        </pc:spChg>
        <pc:picChg chg="add mod">
          <ac:chgData name="KIM JEONG HYO" userId="d999bd0ffda0c3cb" providerId="LiveId" clId="{DA1A6375-9A24-4C7E-B879-B2D9F4BA2E39}" dt="2023-03-19T19:31:03.621" v="9860" actId="1076"/>
          <ac:picMkLst>
            <pc:docMk/>
            <pc:sldMk cId="1669987149" sldId="389"/>
            <ac:picMk id="5" creationId="{D4B356D2-8DE8-8D0B-4A9D-8C938881AAD6}"/>
          </ac:picMkLst>
        </pc:picChg>
        <pc:picChg chg="add del mod">
          <ac:chgData name="KIM JEONG HYO" userId="d999bd0ffda0c3cb" providerId="LiveId" clId="{DA1A6375-9A24-4C7E-B879-B2D9F4BA2E39}" dt="2023-03-19T19:10:45.239" v="9491" actId="478"/>
          <ac:picMkLst>
            <pc:docMk/>
            <pc:sldMk cId="1669987149" sldId="389"/>
            <ac:picMk id="7" creationId="{F55DCA26-601B-BBAA-F62C-32A47FF82589}"/>
          </ac:picMkLst>
        </pc:picChg>
        <pc:picChg chg="add mod">
          <ac:chgData name="KIM JEONG HYO" userId="d999bd0ffda0c3cb" providerId="LiveId" clId="{DA1A6375-9A24-4C7E-B879-B2D9F4BA2E39}" dt="2023-03-19T19:31:17.437" v="9883" actId="1035"/>
          <ac:picMkLst>
            <pc:docMk/>
            <pc:sldMk cId="1669987149" sldId="389"/>
            <ac:picMk id="10" creationId="{BE86EFFD-88E7-169C-7450-9DE7C37C10D5}"/>
          </ac:picMkLst>
        </pc:picChg>
        <pc:picChg chg="add mod">
          <ac:chgData name="KIM JEONG HYO" userId="d999bd0ffda0c3cb" providerId="LiveId" clId="{DA1A6375-9A24-4C7E-B879-B2D9F4BA2E39}" dt="2023-03-19T19:31:17.437" v="9883" actId="1035"/>
          <ac:picMkLst>
            <pc:docMk/>
            <pc:sldMk cId="1669987149" sldId="389"/>
            <ac:picMk id="12" creationId="{5B630C4A-A483-60E0-1451-7F160434FCB4}"/>
          </ac:picMkLst>
        </pc:picChg>
      </pc:sldChg>
      <pc:sldChg chg="addSp delSp modSp add mod modNotesTx">
        <pc:chgData name="KIM JEONG HYO" userId="d999bd0ffda0c3cb" providerId="LiveId" clId="{DA1A6375-9A24-4C7E-B879-B2D9F4BA2E39}" dt="2023-03-27T07:20:22.234" v="26855" actId="2711"/>
        <pc:sldMkLst>
          <pc:docMk/>
          <pc:sldMk cId="2152447490" sldId="390"/>
        </pc:sldMkLst>
        <pc:spChg chg="mod">
          <ac:chgData name="KIM JEONG HYO" userId="d999bd0ffda0c3cb" providerId="LiveId" clId="{DA1A6375-9A24-4C7E-B879-B2D9F4BA2E39}" dt="2023-03-27T07:20:22.234" v="26855" actId="2711"/>
          <ac:spMkLst>
            <pc:docMk/>
            <pc:sldMk cId="2152447490" sldId="390"/>
            <ac:spMk id="8" creationId="{4BA61229-7547-40D2-B8B0-EDBF59382FFE}"/>
          </ac:spMkLst>
        </pc:spChg>
        <pc:spChg chg="del">
          <ac:chgData name="KIM JEONG HYO" userId="d999bd0ffda0c3cb" providerId="LiveId" clId="{DA1A6375-9A24-4C7E-B879-B2D9F4BA2E39}" dt="2023-03-19T19:32:31.279" v="9966" actId="478"/>
          <ac:spMkLst>
            <pc:docMk/>
            <pc:sldMk cId="2152447490" sldId="390"/>
            <ac:spMk id="14" creationId="{CCEFF845-395B-5339-C10E-049263D3806E}"/>
          </ac:spMkLst>
        </pc:spChg>
        <pc:picChg chg="del">
          <ac:chgData name="KIM JEONG HYO" userId="d999bd0ffda0c3cb" providerId="LiveId" clId="{DA1A6375-9A24-4C7E-B879-B2D9F4BA2E39}" dt="2023-03-19T19:32:31.279" v="9966" actId="478"/>
          <ac:picMkLst>
            <pc:docMk/>
            <pc:sldMk cId="2152447490" sldId="390"/>
            <ac:picMk id="5" creationId="{D4B356D2-8DE8-8D0B-4A9D-8C938881AAD6}"/>
          </ac:picMkLst>
        </pc:picChg>
        <pc:picChg chg="add mod">
          <ac:chgData name="KIM JEONG HYO" userId="d999bd0ffda0c3cb" providerId="LiveId" clId="{DA1A6375-9A24-4C7E-B879-B2D9F4BA2E39}" dt="2023-03-19T19:33:16.544" v="9985" actId="1076"/>
          <ac:picMkLst>
            <pc:docMk/>
            <pc:sldMk cId="2152447490" sldId="390"/>
            <ac:picMk id="6" creationId="{518B0FE2-BC6A-F2DE-830F-2DF0EDD21B4B}"/>
          </ac:picMkLst>
        </pc:picChg>
        <pc:picChg chg="add mod">
          <ac:chgData name="KIM JEONG HYO" userId="d999bd0ffda0c3cb" providerId="LiveId" clId="{DA1A6375-9A24-4C7E-B879-B2D9F4BA2E39}" dt="2023-03-20T07:24:26.788" v="26465" actId="1076"/>
          <ac:picMkLst>
            <pc:docMk/>
            <pc:sldMk cId="2152447490" sldId="390"/>
            <ac:picMk id="9" creationId="{2D043F3F-C7C6-EB04-5450-2C6B3800240D}"/>
          </ac:picMkLst>
        </pc:picChg>
        <pc:picChg chg="del">
          <ac:chgData name="KIM JEONG HYO" userId="d999bd0ffda0c3cb" providerId="LiveId" clId="{DA1A6375-9A24-4C7E-B879-B2D9F4BA2E39}" dt="2023-03-19T19:32:31.279" v="9966" actId="478"/>
          <ac:picMkLst>
            <pc:docMk/>
            <pc:sldMk cId="2152447490" sldId="390"/>
            <ac:picMk id="10" creationId="{BE86EFFD-88E7-169C-7450-9DE7C37C10D5}"/>
          </ac:picMkLst>
        </pc:picChg>
        <pc:picChg chg="del">
          <ac:chgData name="KIM JEONG HYO" userId="d999bd0ffda0c3cb" providerId="LiveId" clId="{DA1A6375-9A24-4C7E-B879-B2D9F4BA2E39}" dt="2023-03-19T19:32:31.279" v="9966" actId="478"/>
          <ac:picMkLst>
            <pc:docMk/>
            <pc:sldMk cId="2152447490" sldId="390"/>
            <ac:picMk id="12" creationId="{5B630C4A-A483-60E0-1451-7F160434FCB4}"/>
          </ac:picMkLst>
        </pc:picChg>
      </pc:sldChg>
      <pc:sldChg chg="addSp delSp modSp add mod modNotesTx">
        <pc:chgData name="KIM JEONG HYO" userId="d999bd0ffda0c3cb" providerId="LiveId" clId="{DA1A6375-9A24-4C7E-B879-B2D9F4BA2E39}" dt="2023-03-19T20:27:13.200" v="12456" actId="20577"/>
        <pc:sldMkLst>
          <pc:docMk/>
          <pc:sldMk cId="2974561141" sldId="391"/>
        </pc:sldMkLst>
        <pc:spChg chg="mod">
          <ac:chgData name="KIM JEONG HYO" userId="d999bd0ffda0c3cb" providerId="LiveId" clId="{DA1A6375-9A24-4C7E-B879-B2D9F4BA2E39}" dt="2023-03-19T20:03:59.118" v="11199" actId="20577"/>
          <ac:spMkLst>
            <pc:docMk/>
            <pc:sldMk cId="2974561141" sldId="391"/>
            <ac:spMk id="2" creationId="{00000000-0000-0000-0000-000000000000}"/>
          </ac:spMkLst>
        </pc:spChg>
        <pc:spChg chg="add mod ord">
          <ac:chgData name="KIM JEONG HYO" userId="d999bd0ffda0c3cb" providerId="LiveId" clId="{DA1A6375-9A24-4C7E-B879-B2D9F4BA2E39}" dt="2023-03-19T20:27:13.200" v="12456" actId="20577"/>
          <ac:spMkLst>
            <pc:docMk/>
            <pc:sldMk cId="2974561141" sldId="391"/>
            <ac:spMk id="3" creationId="{6EF3BAC3-0A9E-1AEF-18EA-2DC277C7242D}"/>
          </ac:spMkLst>
        </pc:spChg>
        <pc:spChg chg="del mod">
          <ac:chgData name="KIM JEONG HYO" userId="d999bd0ffda0c3cb" providerId="LiveId" clId="{DA1A6375-9A24-4C7E-B879-B2D9F4BA2E39}" dt="2023-03-19T20:26:00.534" v="12376" actId="478"/>
          <ac:spMkLst>
            <pc:docMk/>
            <pc:sldMk cId="2974561141" sldId="391"/>
            <ac:spMk id="8" creationId="{4BA61229-7547-40D2-B8B0-EDBF59382FFE}"/>
          </ac:spMkLst>
        </pc:spChg>
        <pc:picChg chg="del">
          <ac:chgData name="KIM JEONG HYO" userId="d999bd0ffda0c3cb" providerId="LiveId" clId="{DA1A6375-9A24-4C7E-B879-B2D9F4BA2E39}" dt="2023-03-19T20:26:13.760" v="12421" actId="478"/>
          <ac:picMkLst>
            <pc:docMk/>
            <pc:sldMk cId="2974561141" sldId="391"/>
            <ac:picMk id="6" creationId="{518B0FE2-BC6A-F2DE-830F-2DF0EDD21B4B}"/>
          </ac:picMkLst>
        </pc:picChg>
      </pc:sldChg>
      <pc:sldChg chg="addSp delSp modSp add mod modNotesTx">
        <pc:chgData name="KIM JEONG HYO" userId="d999bd0ffda0c3cb" providerId="LiveId" clId="{DA1A6375-9A24-4C7E-B879-B2D9F4BA2E39}" dt="2023-03-27T07:20:26.794" v="26856" actId="2711"/>
        <pc:sldMkLst>
          <pc:docMk/>
          <pc:sldMk cId="3262876046" sldId="392"/>
        </pc:sldMkLst>
        <pc:spChg chg="add mod">
          <ac:chgData name="KIM JEONG HYO" userId="d999bd0ffda0c3cb" providerId="LiveId" clId="{DA1A6375-9A24-4C7E-B879-B2D9F4BA2E39}" dt="2023-03-20T07:33:22.181" v="26714" actId="1037"/>
          <ac:spMkLst>
            <pc:docMk/>
            <pc:sldMk cId="3262876046" sldId="392"/>
            <ac:spMk id="7" creationId="{A0A787DD-55C8-2837-CC25-8F2B8905FCEF}"/>
          </ac:spMkLst>
        </pc:spChg>
        <pc:spChg chg="mod">
          <ac:chgData name="KIM JEONG HYO" userId="d999bd0ffda0c3cb" providerId="LiveId" clId="{DA1A6375-9A24-4C7E-B879-B2D9F4BA2E39}" dt="2023-03-27T07:20:26.794" v="26856" actId="2711"/>
          <ac:spMkLst>
            <pc:docMk/>
            <pc:sldMk cId="3262876046" sldId="392"/>
            <ac:spMk id="8" creationId="{4BA61229-7547-40D2-B8B0-EDBF59382FFE}"/>
          </ac:spMkLst>
        </pc:spChg>
        <pc:spChg chg="add mod">
          <ac:chgData name="KIM JEONG HYO" userId="d999bd0ffda0c3cb" providerId="LiveId" clId="{DA1A6375-9A24-4C7E-B879-B2D9F4BA2E39}" dt="2023-03-20T07:33:22.181" v="26714" actId="1037"/>
          <ac:spMkLst>
            <pc:docMk/>
            <pc:sldMk cId="3262876046" sldId="392"/>
            <ac:spMk id="11" creationId="{5CF50E9A-A224-0512-ED61-61846A494AAC}"/>
          </ac:spMkLst>
        </pc:spChg>
        <pc:spChg chg="add mod">
          <ac:chgData name="KIM JEONG HYO" userId="d999bd0ffda0c3cb" providerId="LiveId" clId="{DA1A6375-9A24-4C7E-B879-B2D9F4BA2E39}" dt="2023-03-20T07:33:22.181" v="26714" actId="1037"/>
          <ac:spMkLst>
            <pc:docMk/>
            <pc:sldMk cId="3262876046" sldId="392"/>
            <ac:spMk id="14" creationId="{DBDB3D7A-86BB-AC48-D56E-C4B9ADAF516A}"/>
          </ac:spMkLst>
        </pc:spChg>
        <pc:picChg chg="add mod">
          <ac:chgData name="KIM JEONG HYO" userId="d999bd0ffda0c3cb" providerId="LiveId" clId="{DA1A6375-9A24-4C7E-B879-B2D9F4BA2E39}" dt="2023-03-20T07:33:22.181" v="26714" actId="1037"/>
          <ac:picMkLst>
            <pc:docMk/>
            <pc:sldMk cId="3262876046" sldId="392"/>
            <ac:picMk id="5" creationId="{1BBA681E-766D-8085-8825-07B4BBBE1BDD}"/>
          </ac:picMkLst>
        </pc:picChg>
        <pc:picChg chg="del">
          <ac:chgData name="KIM JEONG HYO" userId="d999bd0ffda0c3cb" providerId="LiveId" clId="{DA1A6375-9A24-4C7E-B879-B2D9F4BA2E39}" dt="2023-03-19T20:05:28.248" v="11381" actId="478"/>
          <ac:picMkLst>
            <pc:docMk/>
            <pc:sldMk cId="3262876046" sldId="392"/>
            <ac:picMk id="6" creationId="{518B0FE2-BC6A-F2DE-830F-2DF0EDD21B4B}"/>
          </ac:picMkLst>
        </pc:picChg>
        <pc:cxnChg chg="add mod">
          <ac:chgData name="KIM JEONG HYO" userId="d999bd0ffda0c3cb" providerId="LiveId" clId="{DA1A6375-9A24-4C7E-B879-B2D9F4BA2E39}" dt="2023-03-20T07:33:22.181" v="26714" actId="1037"/>
          <ac:cxnSpMkLst>
            <pc:docMk/>
            <pc:sldMk cId="3262876046" sldId="392"/>
            <ac:cxnSpMk id="10" creationId="{C096CCC1-0EAD-6E6C-F6CC-E4696330E1C9}"/>
          </ac:cxnSpMkLst>
        </pc:cxnChg>
        <pc:cxnChg chg="add mod">
          <ac:chgData name="KIM JEONG HYO" userId="d999bd0ffda0c3cb" providerId="LiveId" clId="{DA1A6375-9A24-4C7E-B879-B2D9F4BA2E39}" dt="2023-03-20T07:33:22.181" v="26714" actId="1037"/>
          <ac:cxnSpMkLst>
            <pc:docMk/>
            <pc:sldMk cId="3262876046" sldId="392"/>
            <ac:cxnSpMk id="12" creationId="{33B23BA9-8811-5E9F-81D4-1C9F698265BD}"/>
          </ac:cxnSpMkLst>
        </pc:cxnChg>
        <pc:cxnChg chg="add mod">
          <ac:chgData name="KIM JEONG HYO" userId="d999bd0ffda0c3cb" providerId="LiveId" clId="{DA1A6375-9A24-4C7E-B879-B2D9F4BA2E39}" dt="2023-03-20T07:33:22.181" v="26714" actId="1037"/>
          <ac:cxnSpMkLst>
            <pc:docMk/>
            <pc:sldMk cId="3262876046" sldId="392"/>
            <ac:cxnSpMk id="15" creationId="{CBD66E53-F6D4-5577-D95D-3DA92DFEC202}"/>
          </ac:cxnSpMkLst>
        </pc:cxnChg>
      </pc:sldChg>
      <pc:sldChg chg="addSp delSp modSp add mod modNotesTx">
        <pc:chgData name="KIM JEONG HYO" userId="d999bd0ffda0c3cb" providerId="LiveId" clId="{DA1A6375-9A24-4C7E-B879-B2D9F4BA2E39}" dt="2023-03-19T20:38:04.837" v="13585"/>
        <pc:sldMkLst>
          <pc:docMk/>
          <pc:sldMk cId="3583667970" sldId="393"/>
        </pc:sldMkLst>
        <pc:spChg chg="mod">
          <ac:chgData name="KIM JEONG HYO" userId="d999bd0ffda0c3cb" providerId="LiveId" clId="{DA1A6375-9A24-4C7E-B879-B2D9F4BA2E39}" dt="2023-03-19T20:37:52.120" v="13583" actId="113"/>
          <ac:spMkLst>
            <pc:docMk/>
            <pc:sldMk cId="3583667970" sldId="393"/>
            <ac:spMk id="3" creationId="{6EF3BAC3-0A9E-1AEF-18EA-2DC277C7242D}"/>
          </ac:spMkLst>
        </pc:spChg>
        <pc:picChg chg="add mod">
          <ac:chgData name="KIM JEONG HYO" userId="d999bd0ffda0c3cb" providerId="LiveId" clId="{DA1A6375-9A24-4C7E-B879-B2D9F4BA2E39}" dt="2023-03-19T20:37:33.383" v="13575" actId="1076"/>
          <ac:picMkLst>
            <pc:docMk/>
            <pc:sldMk cId="3583667970" sldId="393"/>
            <ac:picMk id="2050" creationId="{11646258-A728-3870-C4B6-4A574A24E74E}"/>
          </ac:picMkLst>
        </pc:picChg>
        <pc:picChg chg="add del">
          <ac:chgData name="KIM JEONG HYO" userId="d999bd0ffda0c3cb" providerId="LiveId" clId="{DA1A6375-9A24-4C7E-B879-B2D9F4BA2E39}" dt="2023-03-19T20:38:04.837" v="13585"/>
          <ac:picMkLst>
            <pc:docMk/>
            <pc:sldMk cId="3583667970" sldId="393"/>
            <ac:picMk id="2052" creationId="{64FD4200-5E34-DEE9-1FED-851CDC3D5E9B}"/>
          </ac:picMkLst>
        </pc:picChg>
      </pc:sldChg>
      <pc:sldChg chg="addSp delSp modSp add mod modNotesTx">
        <pc:chgData name="KIM JEONG HYO" userId="d999bd0ffda0c3cb" providerId="LiveId" clId="{DA1A6375-9A24-4C7E-B879-B2D9F4BA2E39}" dt="2023-03-19T20:43:42.411" v="14372" actId="1076"/>
        <pc:sldMkLst>
          <pc:docMk/>
          <pc:sldMk cId="545649896" sldId="394"/>
        </pc:sldMkLst>
        <pc:spChg chg="mod">
          <ac:chgData name="KIM JEONG HYO" userId="d999bd0ffda0c3cb" providerId="LiveId" clId="{DA1A6375-9A24-4C7E-B879-B2D9F4BA2E39}" dt="2023-03-19T20:43:35.915" v="14370"/>
          <ac:spMkLst>
            <pc:docMk/>
            <pc:sldMk cId="545649896" sldId="394"/>
            <ac:spMk id="3" creationId="{6EF3BAC3-0A9E-1AEF-18EA-2DC277C7242D}"/>
          </ac:spMkLst>
        </pc:spChg>
        <pc:picChg chg="add mod">
          <ac:chgData name="KIM JEONG HYO" userId="d999bd0ffda0c3cb" providerId="LiveId" clId="{DA1A6375-9A24-4C7E-B879-B2D9F4BA2E39}" dt="2023-03-19T20:43:42.411" v="14372" actId="1076"/>
          <ac:picMkLst>
            <pc:docMk/>
            <pc:sldMk cId="545649896" sldId="394"/>
            <ac:picMk id="6" creationId="{7CD3887D-9395-F8A3-9CAE-27440C8D5ED7}"/>
          </ac:picMkLst>
        </pc:picChg>
        <pc:picChg chg="del">
          <ac:chgData name="KIM JEONG HYO" userId="d999bd0ffda0c3cb" providerId="LiveId" clId="{DA1A6375-9A24-4C7E-B879-B2D9F4BA2E39}" dt="2023-03-19T20:39:13.012" v="13730" actId="478"/>
          <ac:picMkLst>
            <pc:docMk/>
            <pc:sldMk cId="545649896" sldId="394"/>
            <ac:picMk id="2050" creationId="{11646258-A728-3870-C4B6-4A574A24E74E}"/>
          </ac:picMkLst>
        </pc:picChg>
      </pc:sldChg>
      <pc:sldChg chg="addSp delSp modSp add mod modNotesTx">
        <pc:chgData name="KIM JEONG HYO" userId="d999bd0ffda0c3cb" providerId="LiveId" clId="{DA1A6375-9A24-4C7E-B879-B2D9F4BA2E39}" dt="2023-03-20T07:34:32.077" v="26715" actId="14100"/>
        <pc:sldMkLst>
          <pc:docMk/>
          <pc:sldMk cId="1293869299" sldId="395"/>
        </pc:sldMkLst>
        <pc:spChg chg="mod">
          <ac:chgData name="KIM JEONG HYO" userId="d999bd0ffda0c3cb" providerId="LiveId" clId="{DA1A6375-9A24-4C7E-B879-B2D9F4BA2E39}" dt="2023-03-19T20:52:35.826" v="15166" actId="20577"/>
          <ac:spMkLst>
            <pc:docMk/>
            <pc:sldMk cId="1293869299" sldId="395"/>
            <ac:spMk id="3" creationId="{6EF3BAC3-0A9E-1AEF-18EA-2DC277C7242D}"/>
          </ac:spMkLst>
        </pc:spChg>
        <pc:spChg chg="add mod">
          <ac:chgData name="KIM JEONG HYO" userId="d999bd0ffda0c3cb" providerId="LiveId" clId="{DA1A6375-9A24-4C7E-B879-B2D9F4BA2E39}" dt="2023-03-20T07:34:32.077" v="26715" actId="14100"/>
          <ac:spMkLst>
            <pc:docMk/>
            <pc:sldMk cId="1293869299" sldId="395"/>
            <ac:spMk id="16" creationId="{E7281395-7058-2C54-348B-D25622805067}"/>
          </ac:spMkLst>
        </pc:spChg>
        <pc:spChg chg="add mod">
          <ac:chgData name="KIM JEONG HYO" userId="d999bd0ffda0c3cb" providerId="LiveId" clId="{DA1A6375-9A24-4C7E-B879-B2D9F4BA2E39}" dt="2023-03-19T20:56:41.416" v="15780" actId="1076"/>
          <ac:spMkLst>
            <pc:docMk/>
            <pc:sldMk cId="1293869299" sldId="395"/>
            <ac:spMk id="18" creationId="{F3A93D14-41D0-BC0D-CE42-7974C37555BA}"/>
          </ac:spMkLst>
        </pc:spChg>
        <pc:picChg chg="del">
          <ac:chgData name="KIM JEONG HYO" userId="d999bd0ffda0c3cb" providerId="LiveId" clId="{DA1A6375-9A24-4C7E-B879-B2D9F4BA2E39}" dt="2023-03-19T20:45:33.490" v="14725" actId="478"/>
          <ac:picMkLst>
            <pc:docMk/>
            <pc:sldMk cId="1293869299" sldId="395"/>
            <ac:picMk id="6" creationId="{7CD3887D-9395-F8A3-9CAE-27440C8D5ED7}"/>
          </ac:picMkLst>
        </pc:picChg>
        <pc:picChg chg="add del mod modCrop">
          <ac:chgData name="KIM JEONG HYO" userId="d999bd0ffda0c3cb" providerId="LiveId" clId="{DA1A6375-9A24-4C7E-B879-B2D9F4BA2E39}" dt="2023-03-19T20:52:02.498" v="15162" actId="478"/>
          <ac:picMkLst>
            <pc:docMk/>
            <pc:sldMk cId="1293869299" sldId="395"/>
            <ac:picMk id="7" creationId="{12122640-AA9B-B3CC-9039-B5B1DE91FEED}"/>
          </ac:picMkLst>
        </pc:picChg>
        <pc:picChg chg="add mod">
          <ac:chgData name="KIM JEONG HYO" userId="d999bd0ffda0c3cb" providerId="LiveId" clId="{DA1A6375-9A24-4C7E-B879-B2D9F4BA2E39}" dt="2023-03-19T20:55:37.154" v="15557" actId="1076"/>
          <ac:picMkLst>
            <pc:docMk/>
            <pc:sldMk cId="1293869299" sldId="395"/>
            <ac:picMk id="9" creationId="{33C595AE-A15B-60E6-0216-3DC7B2DEC291}"/>
          </ac:picMkLst>
        </pc:picChg>
        <pc:cxnChg chg="add mod">
          <ac:chgData name="KIM JEONG HYO" userId="d999bd0ffda0c3cb" providerId="LiveId" clId="{DA1A6375-9A24-4C7E-B879-B2D9F4BA2E39}" dt="2023-03-19T20:55:41.750" v="15558" actId="1076"/>
          <ac:cxnSpMkLst>
            <pc:docMk/>
            <pc:sldMk cId="1293869299" sldId="395"/>
            <ac:cxnSpMk id="11" creationId="{2A27ACAA-0C92-1133-DADE-FDF14F50FFB6}"/>
          </ac:cxnSpMkLst>
        </pc:cxnChg>
      </pc:sldChg>
      <pc:sldChg chg="addSp delSp modSp add mod modNotesTx">
        <pc:chgData name="KIM JEONG HYO" userId="d999bd0ffda0c3cb" providerId="LiveId" clId="{DA1A6375-9A24-4C7E-B879-B2D9F4BA2E39}" dt="2023-03-27T07:20:50.550" v="26857" actId="2711"/>
        <pc:sldMkLst>
          <pc:docMk/>
          <pc:sldMk cId="1764860540" sldId="396"/>
        </pc:sldMkLst>
        <pc:spChg chg="mod">
          <ac:chgData name="KIM JEONG HYO" userId="d999bd0ffda0c3cb" providerId="LiveId" clId="{DA1A6375-9A24-4C7E-B879-B2D9F4BA2E39}" dt="2023-03-27T07:20:50.550" v="26857" actId="2711"/>
          <ac:spMkLst>
            <pc:docMk/>
            <pc:sldMk cId="1764860540" sldId="396"/>
            <ac:spMk id="3" creationId="{6EF3BAC3-0A9E-1AEF-18EA-2DC277C7242D}"/>
          </ac:spMkLst>
        </pc:spChg>
        <pc:spChg chg="add del">
          <ac:chgData name="KIM JEONG HYO" userId="d999bd0ffda0c3cb" providerId="LiveId" clId="{DA1A6375-9A24-4C7E-B879-B2D9F4BA2E39}" dt="2023-03-19T21:17:51.986" v="16950" actId="22"/>
          <ac:spMkLst>
            <pc:docMk/>
            <pc:sldMk cId="1764860540" sldId="396"/>
            <ac:spMk id="6" creationId="{BF559FC9-1433-8709-6F20-B434AF5A1FE7}"/>
          </ac:spMkLst>
        </pc:spChg>
        <pc:spChg chg="del">
          <ac:chgData name="KIM JEONG HYO" userId="d999bd0ffda0c3cb" providerId="LiveId" clId="{DA1A6375-9A24-4C7E-B879-B2D9F4BA2E39}" dt="2023-03-19T20:57:43.787" v="15821" actId="478"/>
          <ac:spMkLst>
            <pc:docMk/>
            <pc:sldMk cId="1764860540" sldId="396"/>
            <ac:spMk id="16" creationId="{E7281395-7058-2C54-348B-D25622805067}"/>
          </ac:spMkLst>
        </pc:spChg>
        <pc:spChg chg="add del mod">
          <ac:chgData name="KIM JEONG HYO" userId="d999bd0ffda0c3cb" providerId="LiveId" clId="{DA1A6375-9A24-4C7E-B879-B2D9F4BA2E39}" dt="2023-03-19T20:57:50.952" v="15825" actId="478"/>
          <ac:spMkLst>
            <pc:docMk/>
            <pc:sldMk cId="1764860540" sldId="396"/>
            <ac:spMk id="18" creationId="{F3A93D14-41D0-BC0D-CE42-7974C37555BA}"/>
          </ac:spMkLst>
        </pc:spChg>
        <pc:picChg chg="del">
          <ac:chgData name="KIM JEONG HYO" userId="d999bd0ffda0c3cb" providerId="LiveId" clId="{DA1A6375-9A24-4C7E-B879-B2D9F4BA2E39}" dt="2023-03-19T20:57:43.787" v="15821" actId="478"/>
          <ac:picMkLst>
            <pc:docMk/>
            <pc:sldMk cId="1764860540" sldId="396"/>
            <ac:picMk id="9" creationId="{33C595AE-A15B-60E6-0216-3DC7B2DEC291}"/>
          </ac:picMkLst>
        </pc:picChg>
        <pc:cxnChg chg="del">
          <ac:chgData name="KIM JEONG HYO" userId="d999bd0ffda0c3cb" providerId="LiveId" clId="{DA1A6375-9A24-4C7E-B879-B2D9F4BA2E39}" dt="2023-03-19T20:57:43.787" v="15821" actId="478"/>
          <ac:cxnSpMkLst>
            <pc:docMk/>
            <pc:sldMk cId="1764860540" sldId="396"/>
            <ac:cxnSpMk id="11" creationId="{2A27ACAA-0C92-1133-DADE-FDF14F50FFB6}"/>
          </ac:cxnSpMkLst>
        </pc:cxnChg>
      </pc:sldChg>
      <pc:sldChg chg="addSp modSp add mod modNotesTx">
        <pc:chgData name="KIM JEONG HYO" userId="d999bd0ffda0c3cb" providerId="LiveId" clId="{DA1A6375-9A24-4C7E-B879-B2D9F4BA2E39}" dt="2023-03-19T21:30:20.813" v="18389" actId="20577"/>
        <pc:sldMkLst>
          <pc:docMk/>
          <pc:sldMk cId="1649235247" sldId="397"/>
        </pc:sldMkLst>
        <pc:spChg chg="mod">
          <ac:chgData name="KIM JEONG HYO" userId="d999bd0ffda0c3cb" providerId="LiveId" clId="{DA1A6375-9A24-4C7E-B879-B2D9F4BA2E39}" dt="2023-03-19T21:20:25.330" v="17196" actId="20577"/>
          <ac:spMkLst>
            <pc:docMk/>
            <pc:sldMk cId="1649235247" sldId="397"/>
            <ac:spMk id="3" creationId="{6EF3BAC3-0A9E-1AEF-18EA-2DC277C7242D}"/>
          </ac:spMkLst>
        </pc:spChg>
        <pc:picChg chg="add mod">
          <ac:chgData name="KIM JEONG HYO" userId="d999bd0ffda0c3cb" providerId="LiveId" clId="{DA1A6375-9A24-4C7E-B879-B2D9F4BA2E39}" dt="2023-03-19T21:19:57.907" v="17146" actId="1076"/>
          <ac:picMkLst>
            <pc:docMk/>
            <pc:sldMk cId="1649235247" sldId="397"/>
            <ac:picMk id="6" creationId="{963041BE-D7FE-81AA-B9E0-56E60F4F0D4A}"/>
          </ac:picMkLst>
        </pc:picChg>
      </pc:sldChg>
      <pc:sldChg chg="delSp modSp add mod modNotesTx">
        <pc:chgData name="KIM JEONG HYO" userId="d999bd0ffda0c3cb" providerId="LiveId" clId="{DA1A6375-9A24-4C7E-B879-B2D9F4BA2E39}" dt="2023-03-20T03:35:39.068" v="22649" actId="115"/>
        <pc:sldMkLst>
          <pc:docMk/>
          <pc:sldMk cId="3147076549" sldId="398"/>
        </pc:sldMkLst>
        <pc:spChg chg="mod">
          <ac:chgData name="KIM JEONG HYO" userId="d999bd0ffda0c3cb" providerId="LiveId" clId="{DA1A6375-9A24-4C7E-B879-B2D9F4BA2E39}" dt="2023-03-19T21:22:08.913" v="17270" actId="20577"/>
          <ac:spMkLst>
            <pc:docMk/>
            <pc:sldMk cId="3147076549" sldId="398"/>
            <ac:spMk id="2" creationId="{00000000-0000-0000-0000-000000000000}"/>
          </ac:spMkLst>
        </pc:spChg>
        <pc:spChg chg="mod">
          <ac:chgData name="KIM JEONG HYO" userId="d999bd0ffda0c3cb" providerId="LiveId" clId="{DA1A6375-9A24-4C7E-B879-B2D9F4BA2E39}" dt="2023-03-20T03:35:39.068" v="22649" actId="115"/>
          <ac:spMkLst>
            <pc:docMk/>
            <pc:sldMk cId="3147076549" sldId="398"/>
            <ac:spMk id="3" creationId="{6EF3BAC3-0A9E-1AEF-18EA-2DC277C7242D}"/>
          </ac:spMkLst>
        </pc:spChg>
        <pc:picChg chg="del">
          <ac:chgData name="KIM JEONG HYO" userId="d999bd0ffda0c3cb" providerId="LiveId" clId="{DA1A6375-9A24-4C7E-B879-B2D9F4BA2E39}" dt="2023-03-19T21:23:08.974" v="17271" actId="478"/>
          <ac:picMkLst>
            <pc:docMk/>
            <pc:sldMk cId="3147076549" sldId="398"/>
            <ac:picMk id="6" creationId="{963041BE-D7FE-81AA-B9E0-56E60F4F0D4A}"/>
          </ac:picMkLst>
        </pc:picChg>
      </pc:sldChg>
      <pc:sldChg chg="modSp add mod">
        <pc:chgData name="KIM JEONG HYO" userId="d999bd0ffda0c3cb" providerId="LiveId" clId="{DA1A6375-9A24-4C7E-B879-B2D9F4BA2E39}" dt="2023-03-19T21:32:55.358" v="18974" actId="20577"/>
        <pc:sldMkLst>
          <pc:docMk/>
          <pc:sldMk cId="3299541932" sldId="399"/>
        </pc:sldMkLst>
        <pc:spChg chg="mod">
          <ac:chgData name="KIM JEONG HYO" userId="d999bd0ffda0c3cb" providerId="LiveId" clId="{DA1A6375-9A24-4C7E-B879-B2D9F4BA2E39}" dt="2023-03-19T21:32:55.358" v="18974" actId="20577"/>
          <ac:spMkLst>
            <pc:docMk/>
            <pc:sldMk cId="3299541932" sldId="399"/>
            <ac:spMk id="3" creationId="{6EF3BAC3-0A9E-1AEF-18EA-2DC277C7242D}"/>
          </ac:spMkLst>
        </pc:spChg>
      </pc:sldChg>
      <pc:sldChg chg="modSp add mod">
        <pc:chgData name="KIM JEONG HYO" userId="d999bd0ffda0c3cb" providerId="LiveId" clId="{DA1A6375-9A24-4C7E-B879-B2D9F4BA2E39}" dt="2023-03-19T21:34:43.369" v="19191" actId="403"/>
        <pc:sldMkLst>
          <pc:docMk/>
          <pc:sldMk cId="235942235" sldId="400"/>
        </pc:sldMkLst>
        <pc:spChg chg="mod">
          <ac:chgData name="KIM JEONG HYO" userId="d999bd0ffda0c3cb" providerId="LiveId" clId="{DA1A6375-9A24-4C7E-B879-B2D9F4BA2E39}" dt="2023-03-19T21:34:43.369" v="19191" actId="403"/>
          <ac:spMkLst>
            <pc:docMk/>
            <pc:sldMk cId="235942235" sldId="400"/>
            <ac:spMk id="3" creationId="{6EF3BAC3-0A9E-1AEF-18EA-2DC277C7242D}"/>
          </ac:spMkLst>
        </pc:spChg>
      </pc:sldChg>
      <pc:sldChg chg="addSp modSp add mod modNotesTx">
        <pc:chgData name="KIM JEONG HYO" userId="d999bd0ffda0c3cb" providerId="LiveId" clId="{DA1A6375-9A24-4C7E-B879-B2D9F4BA2E39}" dt="2023-03-27T07:21:04.927" v="26858" actId="2711"/>
        <pc:sldMkLst>
          <pc:docMk/>
          <pc:sldMk cId="1624361296" sldId="401"/>
        </pc:sldMkLst>
        <pc:spChg chg="mod">
          <ac:chgData name="KIM JEONG HYO" userId="d999bd0ffda0c3cb" providerId="LiveId" clId="{DA1A6375-9A24-4C7E-B879-B2D9F4BA2E39}" dt="2023-03-27T07:21:04.927" v="26858" actId="2711"/>
          <ac:spMkLst>
            <pc:docMk/>
            <pc:sldMk cId="1624361296" sldId="401"/>
            <ac:spMk id="3" creationId="{6EF3BAC3-0A9E-1AEF-18EA-2DC277C7242D}"/>
          </ac:spMkLst>
        </pc:spChg>
        <pc:picChg chg="add mod">
          <ac:chgData name="KIM JEONG HYO" userId="d999bd0ffda0c3cb" providerId="LiveId" clId="{DA1A6375-9A24-4C7E-B879-B2D9F4BA2E39}" dt="2023-03-20T02:36:38.869" v="20115" actId="1076"/>
          <ac:picMkLst>
            <pc:docMk/>
            <pc:sldMk cId="1624361296" sldId="401"/>
            <ac:picMk id="6" creationId="{87838820-30B3-BDF2-004C-E8BE0D22586E}"/>
          </ac:picMkLst>
        </pc:picChg>
        <pc:picChg chg="add mod modCrop">
          <ac:chgData name="KIM JEONG HYO" userId="d999bd0ffda0c3cb" providerId="LiveId" clId="{DA1A6375-9A24-4C7E-B879-B2D9F4BA2E39}" dt="2023-03-20T02:36:31.556" v="20113" actId="1076"/>
          <ac:picMkLst>
            <pc:docMk/>
            <pc:sldMk cId="1624361296" sldId="401"/>
            <ac:picMk id="8" creationId="{D80F4640-E410-D30A-EC31-361F09D18329}"/>
          </ac:picMkLst>
        </pc:picChg>
        <pc:picChg chg="add mod modCrop">
          <ac:chgData name="KIM JEONG HYO" userId="d999bd0ffda0c3cb" providerId="LiveId" clId="{DA1A6375-9A24-4C7E-B879-B2D9F4BA2E39}" dt="2023-03-20T02:41:39.270" v="20458" actId="1076"/>
          <ac:picMkLst>
            <pc:docMk/>
            <pc:sldMk cId="1624361296" sldId="401"/>
            <ac:picMk id="10" creationId="{7EC1DBF9-1D96-88CA-3A64-2D46ACB2B45E}"/>
          </ac:picMkLst>
        </pc:picChg>
        <pc:picChg chg="add mod">
          <ac:chgData name="KIM JEONG HYO" userId="d999bd0ffda0c3cb" providerId="LiveId" clId="{DA1A6375-9A24-4C7E-B879-B2D9F4BA2E39}" dt="2023-03-20T02:41:40.361" v="20459" actId="1076"/>
          <ac:picMkLst>
            <pc:docMk/>
            <pc:sldMk cId="1624361296" sldId="401"/>
            <ac:picMk id="12" creationId="{7FEFDAD9-8B82-70F6-F1EA-BD71D0B588E8}"/>
          </ac:picMkLst>
        </pc:picChg>
      </pc:sldChg>
      <pc:sldChg chg="add del">
        <pc:chgData name="KIM JEONG HYO" userId="d999bd0ffda0c3cb" providerId="LiveId" clId="{DA1A6375-9A24-4C7E-B879-B2D9F4BA2E39}" dt="2023-03-20T02:26:07.043" v="19193"/>
        <pc:sldMkLst>
          <pc:docMk/>
          <pc:sldMk cId="2444666612" sldId="401"/>
        </pc:sldMkLst>
      </pc:sldChg>
      <pc:sldChg chg="delSp modSp add mod modNotesTx">
        <pc:chgData name="KIM JEONG HYO" userId="d999bd0ffda0c3cb" providerId="LiveId" clId="{DA1A6375-9A24-4C7E-B879-B2D9F4BA2E39}" dt="2023-03-20T03:05:04.410" v="21408" actId="2710"/>
        <pc:sldMkLst>
          <pc:docMk/>
          <pc:sldMk cId="1031843582" sldId="402"/>
        </pc:sldMkLst>
        <pc:spChg chg="mod">
          <ac:chgData name="KIM JEONG HYO" userId="d999bd0ffda0c3cb" providerId="LiveId" clId="{DA1A6375-9A24-4C7E-B879-B2D9F4BA2E39}" dt="2023-03-20T03:05:04.410" v="21408" actId="2710"/>
          <ac:spMkLst>
            <pc:docMk/>
            <pc:sldMk cId="1031843582" sldId="402"/>
            <ac:spMk id="3" creationId="{6EF3BAC3-0A9E-1AEF-18EA-2DC277C7242D}"/>
          </ac:spMkLst>
        </pc:spChg>
        <pc:picChg chg="del">
          <ac:chgData name="KIM JEONG HYO" userId="d999bd0ffda0c3cb" providerId="LiveId" clId="{DA1A6375-9A24-4C7E-B879-B2D9F4BA2E39}" dt="2023-03-20T02:46:12.371" v="20566" actId="478"/>
          <ac:picMkLst>
            <pc:docMk/>
            <pc:sldMk cId="1031843582" sldId="402"/>
            <ac:picMk id="6" creationId="{87838820-30B3-BDF2-004C-E8BE0D22586E}"/>
          </ac:picMkLst>
        </pc:picChg>
        <pc:picChg chg="del">
          <ac:chgData name="KIM JEONG HYO" userId="d999bd0ffda0c3cb" providerId="LiveId" clId="{DA1A6375-9A24-4C7E-B879-B2D9F4BA2E39}" dt="2023-03-20T02:46:12.371" v="20566" actId="478"/>
          <ac:picMkLst>
            <pc:docMk/>
            <pc:sldMk cId="1031843582" sldId="402"/>
            <ac:picMk id="8" creationId="{D80F4640-E410-D30A-EC31-361F09D18329}"/>
          </ac:picMkLst>
        </pc:picChg>
        <pc:picChg chg="del">
          <ac:chgData name="KIM JEONG HYO" userId="d999bd0ffda0c3cb" providerId="LiveId" clId="{DA1A6375-9A24-4C7E-B879-B2D9F4BA2E39}" dt="2023-03-20T02:46:10.338" v="20565" actId="478"/>
          <ac:picMkLst>
            <pc:docMk/>
            <pc:sldMk cId="1031843582" sldId="402"/>
            <ac:picMk id="10" creationId="{7EC1DBF9-1D96-88CA-3A64-2D46ACB2B45E}"/>
          </ac:picMkLst>
        </pc:picChg>
        <pc:picChg chg="del">
          <ac:chgData name="KIM JEONG HYO" userId="d999bd0ffda0c3cb" providerId="LiveId" clId="{DA1A6375-9A24-4C7E-B879-B2D9F4BA2E39}" dt="2023-03-20T02:46:10.338" v="20565" actId="478"/>
          <ac:picMkLst>
            <pc:docMk/>
            <pc:sldMk cId="1031843582" sldId="402"/>
            <ac:picMk id="12" creationId="{7FEFDAD9-8B82-70F6-F1EA-BD71D0B588E8}"/>
          </ac:picMkLst>
        </pc:picChg>
      </pc:sldChg>
      <pc:sldChg chg="addSp modSp add mod modNotesTx">
        <pc:chgData name="KIM JEONG HYO" userId="d999bd0ffda0c3cb" providerId="LiveId" clId="{DA1A6375-9A24-4C7E-B879-B2D9F4BA2E39}" dt="2023-03-20T03:33:49.212" v="22597" actId="20577"/>
        <pc:sldMkLst>
          <pc:docMk/>
          <pc:sldMk cId="1542628149" sldId="403"/>
        </pc:sldMkLst>
        <pc:spChg chg="mod">
          <ac:chgData name="KIM JEONG HYO" userId="d999bd0ffda0c3cb" providerId="LiveId" clId="{DA1A6375-9A24-4C7E-B879-B2D9F4BA2E39}" dt="2023-03-20T03:31:59.248" v="22434" actId="20577"/>
          <ac:spMkLst>
            <pc:docMk/>
            <pc:sldMk cId="1542628149" sldId="403"/>
            <ac:spMk id="3" creationId="{6EF3BAC3-0A9E-1AEF-18EA-2DC277C7242D}"/>
          </ac:spMkLst>
        </pc:spChg>
        <pc:picChg chg="add mod">
          <ac:chgData name="KIM JEONG HYO" userId="d999bd0ffda0c3cb" providerId="LiveId" clId="{DA1A6375-9A24-4C7E-B879-B2D9F4BA2E39}" dt="2023-03-20T03:31:35.504" v="22417" actId="1076"/>
          <ac:picMkLst>
            <pc:docMk/>
            <pc:sldMk cId="1542628149" sldId="403"/>
            <ac:picMk id="6" creationId="{E6BE0088-7978-18D3-D228-B5DDEEEC1B6B}"/>
          </ac:picMkLst>
        </pc:picChg>
        <pc:picChg chg="add mod modCrop">
          <ac:chgData name="KIM JEONG HYO" userId="d999bd0ffda0c3cb" providerId="LiveId" clId="{DA1A6375-9A24-4C7E-B879-B2D9F4BA2E39}" dt="2023-03-20T03:31:38.800" v="22419" actId="14100"/>
          <ac:picMkLst>
            <pc:docMk/>
            <pc:sldMk cId="1542628149" sldId="403"/>
            <ac:picMk id="8" creationId="{9321E072-8B51-A484-3F06-0E36864CEAA2}"/>
          </ac:picMkLst>
        </pc:picChg>
        <pc:picChg chg="add mod">
          <ac:chgData name="KIM JEONG HYO" userId="d999bd0ffda0c3cb" providerId="LiveId" clId="{DA1A6375-9A24-4C7E-B879-B2D9F4BA2E39}" dt="2023-03-20T03:31:45.698" v="22422" actId="1076"/>
          <ac:picMkLst>
            <pc:docMk/>
            <pc:sldMk cId="1542628149" sldId="403"/>
            <ac:picMk id="10" creationId="{9302FDB2-2B75-CC65-5B0F-B6B96EAB7568}"/>
          </ac:picMkLst>
        </pc:picChg>
        <pc:picChg chg="add mod">
          <ac:chgData name="KIM JEONG HYO" userId="d999bd0ffda0c3cb" providerId="LiveId" clId="{DA1A6375-9A24-4C7E-B879-B2D9F4BA2E39}" dt="2023-03-20T03:32:21.993" v="22439" actId="1037"/>
          <ac:picMkLst>
            <pc:docMk/>
            <pc:sldMk cId="1542628149" sldId="403"/>
            <ac:picMk id="12" creationId="{CFADF71B-C0F6-C77A-525B-563B417A03D9}"/>
          </ac:picMkLst>
        </pc:picChg>
      </pc:sldChg>
      <pc:sldChg chg="addSp delSp modSp add mod modNotesTx">
        <pc:chgData name="KIM JEONG HYO" userId="d999bd0ffda0c3cb" providerId="LiveId" clId="{DA1A6375-9A24-4C7E-B879-B2D9F4BA2E39}" dt="2023-03-27T07:21:26.260" v="26859" actId="2711"/>
        <pc:sldMkLst>
          <pc:docMk/>
          <pc:sldMk cId="3388556697" sldId="404"/>
        </pc:sldMkLst>
        <pc:spChg chg="mod">
          <ac:chgData name="KIM JEONG HYO" userId="d999bd0ffda0c3cb" providerId="LiveId" clId="{DA1A6375-9A24-4C7E-B879-B2D9F4BA2E39}" dt="2023-03-27T07:21:26.260" v="26859" actId="2711"/>
          <ac:spMkLst>
            <pc:docMk/>
            <pc:sldMk cId="3388556697" sldId="404"/>
            <ac:spMk id="3" creationId="{6EF3BAC3-0A9E-1AEF-18EA-2DC277C7242D}"/>
          </ac:spMkLst>
        </pc:spChg>
        <pc:picChg chg="del">
          <ac:chgData name="KIM JEONG HYO" userId="d999bd0ffda0c3cb" providerId="LiveId" clId="{DA1A6375-9A24-4C7E-B879-B2D9F4BA2E39}" dt="2023-03-20T03:34:44.990" v="22648" actId="478"/>
          <ac:picMkLst>
            <pc:docMk/>
            <pc:sldMk cId="3388556697" sldId="404"/>
            <ac:picMk id="6" creationId="{E6BE0088-7978-18D3-D228-B5DDEEEC1B6B}"/>
          </ac:picMkLst>
        </pc:picChg>
        <pc:picChg chg="add mod">
          <ac:chgData name="KIM JEONG HYO" userId="d999bd0ffda0c3cb" providerId="LiveId" clId="{DA1A6375-9A24-4C7E-B879-B2D9F4BA2E39}" dt="2023-03-20T03:51:59.863" v="23702" actId="1076"/>
          <ac:picMkLst>
            <pc:docMk/>
            <pc:sldMk cId="3388556697" sldId="404"/>
            <ac:picMk id="7" creationId="{C73AAC4E-92E3-29DE-231F-3885FEE074C1}"/>
          </ac:picMkLst>
        </pc:picChg>
        <pc:picChg chg="del">
          <ac:chgData name="KIM JEONG HYO" userId="d999bd0ffda0c3cb" providerId="LiveId" clId="{DA1A6375-9A24-4C7E-B879-B2D9F4BA2E39}" dt="2023-03-20T03:34:44.990" v="22648" actId="478"/>
          <ac:picMkLst>
            <pc:docMk/>
            <pc:sldMk cId="3388556697" sldId="404"/>
            <ac:picMk id="8" creationId="{9321E072-8B51-A484-3F06-0E36864CEAA2}"/>
          </ac:picMkLst>
        </pc:picChg>
        <pc:picChg chg="del">
          <ac:chgData name="KIM JEONG HYO" userId="d999bd0ffda0c3cb" providerId="LiveId" clId="{DA1A6375-9A24-4C7E-B879-B2D9F4BA2E39}" dt="2023-03-20T03:34:44.990" v="22648" actId="478"/>
          <ac:picMkLst>
            <pc:docMk/>
            <pc:sldMk cId="3388556697" sldId="404"/>
            <ac:picMk id="10" creationId="{9302FDB2-2B75-CC65-5B0F-B6B96EAB7568}"/>
          </ac:picMkLst>
        </pc:picChg>
        <pc:picChg chg="del">
          <ac:chgData name="KIM JEONG HYO" userId="d999bd0ffda0c3cb" providerId="LiveId" clId="{DA1A6375-9A24-4C7E-B879-B2D9F4BA2E39}" dt="2023-03-20T03:34:44.990" v="22648" actId="478"/>
          <ac:picMkLst>
            <pc:docMk/>
            <pc:sldMk cId="3388556697" sldId="404"/>
            <ac:picMk id="12" creationId="{CFADF71B-C0F6-C77A-525B-563B417A03D9}"/>
          </ac:picMkLst>
        </pc:picChg>
        <pc:picChg chg="add del">
          <ac:chgData name="KIM JEONG HYO" userId="d999bd0ffda0c3cb" providerId="LiveId" clId="{DA1A6375-9A24-4C7E-B879-B2D9F4BA2E39}" dt="2023-03-20T03:52:06.310" v="23704" actId="22"/>
          <ac:picMkLst>
            <pc:docMk/>
            <pc:sldMk cId="3388556697" sldId="404"/>
            <ac:picMk id="15" creationId="{4C953C0C-BE61-A6F5-11E3-F0C49A0A77BC}"/>
          </ac:picMkLst>
        </pc:picChg>
        <pc:cxnChg chg="add del mod">
          <ac:chgData name="KIM JEONG HYO" userId="d999bd0ffda0c3cb" providerId="LiveId" clId="{DA1A6375-9A24-4C7E-B879-B2D9F4BA2E39}" dt="2023-03-20T03:41:55.805" v="23042" actId="478"/>
          <ac:cxnSpMkLst>
            <pc:docMk/>
            <pc:sldMk cId="3388556697" sldId="404"/>
            <ac:cxnSpMk id="11" creationId="{F658862E-6F8F-D35A-0E67-5B9D1D95251F}"/>
          </ac:cxnSpMkLst>
        </pc:cxnChg>
      </pc:sldChg>
      <pc:sldChg chg="addSp delSp modSp add mod modNotesTx">
        <pc:chgData name="KIM JEONG HYO" userId="d999bd0ffda0c3cb" providerId="LiveId" clId="{DA1A6375-9A24-4C7E-B879-B2D9F4BA2E39}" dt="2023-03-20T04:28:54.490" v="23924" actId="20577"/>
        <pc:sldMkLst>
          <pc:docMk/>
          <pc:sldMk cId="1037076829" sldId="405"/>
        </pc:sldMkLst>
        <pc:spChg chg="mod">
          <ac:chgData name="KIM JEONG HYO" userId="d999bd0ffda0c3cb" providerId="LiveId" clId="{DA1A6375-9A24-4C7E-B879-B2D9F4BA2E39}" dt="2023-03-20T03:52:14.229" v="23719" actId="20577"/>
          <ac:spMkLst>
            <pc:docMk/>
            <pc:sldMk cId="1037076829" sldId="405"/>
            <ac:spMk id="2" creationId="{00000000-0000-0000-0000-000000000000}"/>
          </ac:spMkLst>
        </pc:spChg>
        <pc:spChg chg="mod">
          <ac:chgData name="KIM JEONG HYO" userId="d999bd0ffda0c3cb" providerId="LiveId" clId="{DA1A6375-9A24-4C7E-B879-B2D9F4BA2E39}" dt="2023-03-20T03:55:17.572" v="23912" actId="20577"/>
          <ac:spMkLst>
            <pc:docMk/>
            <pc:sldMk cId="1037076829" sldId="405"/>
            <ac:spMk id="3" creationId="{6EF3BAC3-0A9E-1AEF-18EA-2DC277C7242D}"/>
          </ac:spMkLst>
        </pc:spChg>
        <pc:picChg chg="add mod">
          <ac:chgData name="KIM JEONG HYO" userId="d999bd0ffda0c3cb" providerId="LiveId" clId="{DA1A6375-9A24-4C7E-B879-B2D9F4BA2E39}" dt="2023-03-20T04:27:43.578" v="23920" actId="14100"/>
          <ac:picMkLst>
            <pc:docMk/>
            <pc:sldMk cId="1037076829" sldId="405"/>
            <ac:picMk id="6" creationId="{84E3C5EF-54BD-B637-A5DE-0FF0B5849DB0}"/>
          </ac:picMkLst>
        </pc:picChg>
        <pc:picChg chg="del">
          <ac:chgData name="KIM JEONG HYO" userId="d999bd0ffda0c3cb" providerId="LiveId" clId="{DA1A6375-9A24-4C7E-B879-B2D9F4BA2E39}" dt="2023-03-20T03:52:16.549" v="23720" actId="478"/>
          <ac:picMkLst>
            <pc:docMk/>
            <pc:sldMk cId="1037076829" sldId="405"/>
            <ac:picMk id="7" creationId="{C73AAC4E-92E3-29DE-231F-3885FEE074C1}"/>
          </ac:picMkLst>
        </pc:picChg>
        <pc:picChg chg="add mod">
          <ac:chgData name="KIM JEONG HYO" userId="d999bd0ffda0c3cb" providerId="LiveId" clId="{DA1A6375-9A24-4C7E-B879-B2D9F4BA2E39}" dt="2023-03-20T04:27:50.533" v="23923" actId="1076"/>
          <ac:picMkLst>
            <pc:docMk/>
            <pc:sldMk cId="1037076829" sldId="405"/>
            <ac:picMk id="9" creationId="{1D423B6A-65A1-4BCF-FA00-114EB693D5BB}"/>
          </ac:picMkLst>
        </pc:picChg>
      </pc:sldChg>
      <pc:sldChg chg="delSp modSp add mod">
        <pc:chgData name="KIM JEONG HYO" userId="d999bd0ffda0c3cb" providerId="LiveId" clId="{DA1A6375-9A24-4C7E-B879-B2D9F4BA2E39}" dt="2023-03-20T04:39:10.648" v="25258" actId="20577"/>
        <pc:sldMkLst>
          <pc:docMk/>
          <pc:sldMk cId="2474305649" sldId="406"/>
        </pc:sldMkLst>
        <pc:spChg chg="mod">
          <ac:chgData name="KIM JEONG HYO" userId="d999bd0ffda0c3cb" providerId="LiveId" clId="{DA1A6375-9A24-4C7E-B879-B2D9F4BA2E39}" dt="2023-03-20T04:30:03.187" v="23938" actId="20577"/>
          <ac:spMkLst>
            <pc:docMk/>
            <pc:sldMk cId="2474305649" sldId="406"/>
            <ac:spMk id="2" creationId="{00000000-0000-0000-0000-000000000000}"/>
          </ac:spMkLst>
        </pc:spChg>
        <pc:spChg chg="mod">
          <ac:chgData name="KIM JEONG HYO" userId="d999bd0ffda0c3cb" providerId="LiveId" clId="{DA1A6375-9A24-4C7E-B879-B2D9F4BA2E39}" dt="2023-03-20T04:39:10.648" v="25258" actId="20577"/>
          <ac:spMkLst>
            <pc:docMk/>
            <pc:sldMk cId="2474305649" sldId="406"/>
            <ac:spMk id="3" creationId="{6EF3BAC3-0A9E-1AEF-18EA-2DC277C7242D}"/>
          </ac:spMkLst>
        </pc:spChg>
        <pc:picChg chg="del">
          <ac:chgData name="KIM JEONG HYO" userId="d999bd0ffda0c3cb" providerId="LiveId" clId="{DA1A6375-9A24-4C7E-B879-B2D9F4BA2E39}" dt="2023-03-20T04:30:05.620" v="23939" actId="478"/>
          <ac:picMkLst>
            <pc:docMk/>
            <pc:sldMk cId="2474305649" sldId="406"/>
            <ac:picMk id="6" creationId="{84E3C5EF-54BD-B637-A5DE-0FF0B5849DB0}"/>
          </ac:picMkLst>
        </pc:picChg>
        <pc:picChg chg="del">
          <ac:chgData name="KIM JEONG HYO" userId="d999bd0ffda0c3cb" providerId="LiveId" clId="{DA1A6375-9A24-4C7E-B879-B2D9F4BA2E39}" dt="2023-03-20T04:30:05.620" v="23939" actId="478"/>
          <ac:picMkLst>
            <pc:docMk/>
            <pc:sldMk cId="2474305649" sldId="406"/>
            <ac:picMk id="9" creationId="{1D423B6A-65A1-4BCF-FA00-114EB693D5BB}"/>
          </ac:picMkLst>
        </pc:picChg>
      </pc:sldChg>
      <pc:sldChg chg="modSp add mod modNotesTx">
        <pc:chgData name="KIM JEONG HYO" userId="d999bd0ffda0c3cb" providerId="LiveId" clId="{DA1A6375-9A24-4C7E-B879-B2D9F4BA2E39}" dt="2023-03-27T07:19:37.701" v="26850" actId="2711"/>
        <pc:sldMkLst>
          <pc:docMk/>
          <pc:sldMk cId="4261535465" sldId="407"/>
        </pc:sldMkLst>
        <pc:spChg chg="mod">
          <ac:chgData name="KIM JEONG HYO" userId="d999bd0ffda0c3cb" providerId="LiveId" clId="{DA1A6375-9A24-4C7E-B879-B2D9F4BA2E39}" dt="2023-03-27T07:19:37.701" v="26850" actId="2711"/>
          <ac:spMkLst>
            <pc:docMk/>
            <pc:sldMk cId="4261535465" sldId="407"/>
            <ac:spMk id="8" creationId="{4BA61229-7547-40D2-B8B0-EDBF59382FFE}"/>
          </ac:spMkLst>
        </pc:spChg>
      </pc:sldChg>
      <pc:sldChg chg="addSp delSp modSp add mod">
        <pc:chgData name="KIM JEONG HYO" userId="d999bd0ffda0c3cb" providerId="LiveId" clId="{DA1A6375-9A24-4C7E-B879-B2D9F4BA2E39}" dt="2023-03-27T05:56:56.369" v="26817" actId="1076"/>
        <pc:sldMkLst>
          <pc:docMk/>
          <pc:sldMk cId="1959763852" sldId="408"/>
        </pc:sldMkLst>
        <pc:spChg chg="mod">
          <ac:chgData name="KIM JEONG HYO" userId="d999bd0ffda0c3cb" providerId="LiveId" clId="{DA1A6375-9A24-4C7E-B879-B2D9F4BA2E39}" dt="2023-03-27T05:56:49.596" v="26814" actId="20577"/>
          <ac:spMkLst>
            <pc:docMk/>
            <pc:sldMk cId="1959763852" sldId="408"/>
            <ac:spMk id="3" creationId="{6EF3BAC3-0A9E-1AEF-18EA-2DC277C7242D}"/>
          </ac:spMkLst>
        </pc:spChg>
        <pc:picChg chg="del">
          <ac:chgData name="KIM JEONG HYO" userId="d999bd0ffda0c3cb" providerId="LiveId" clId="{DA1A6375-9A24-4C7E-B879-B2D9F4BA2E39}" dt="2023-03-27T05:56:34.865" v="26809" actId="478"/>
          <ac:picMkLst>
            <pc:docMk/>
            <pc:sldMk cId="1959763852" sldId="408"/>
            <ac:picMk id="7" creationId="{C73AAC4E-92E3-29DE-231F-3885FEE074C1}"/>
          </ac:picMkLst>
        </pc:picChg>
        <pc:picChg chg="add mod">
          <ac:chgData name="KIM JEONG HYO" userId="d999bd0ffda0c3cb" providerId="LiveId" clId="{DA1A6375-9A24-4C7E-B879-B2D9F4BA2E39}" dt="2023-03-27T05:56:56.369" v="26817" actId="1076"/>
          <ac:picMkLst>
            <pc:docMk/>
            <pc:sldMk cId="1959763852" sldId="408"/>
            <ac:picMk id="1026" creationId="{FE6C98F6-AC1E-65BF-B4E7-27C857E11493}"/>
          </ac:picMkLst>
        </pc:picChg>
      </pc:sldChg>
    </pc:docChg>
  </pc:docChgLst>
  <pc:docChgLst>
    <pc:chgData name="KIM JEONG HYO" userId="d999bd0ffda0c3cb" providerId="LiveId" clId="{3BC04F77-87A5-4C0E-B92D-2677C129D557}"/>
    <pc:docChg chg="undo redo custSel addSld delSld modSld modSection">
      <pc:chgData name="KIM JEONG HYO" userId="d999bd0ffda0c3cb" providerId="LiveId" clId="{3BC04F77-87A5-4C0E-B92D-2677C129D557}" dt="2023-05-12T04:40:51.081" v="10698" actId="20577"/>
      <pc:docMkLst>
        <pc:docMk/>
      </pc:docMkLst>
      <pc:sldChg chg="del">
        <pc:chgData name="KIM JEONG HYO" userId="d999bd0ffda0c3cb" providerId="LiveId" clId="{3BC04F77-87A5-4C0E-B92D-2677C129D557}" dt="2023-05-10T10:52:07.605" v="4" actId="47"/>
        <pc:sldMkLst>
          <pc:docMk/>
          <pc:sldMk cId="2980484718" sldId="258"/>
        </pc:sldMkLst>
      </pc:sldChg>
      <pc:sldChg chg="del">
        <pc:chgData name="KIM JEONG HYO" userId="d999bd0ffda0c3cb" providerId="LiveId" clId="{3BC04F77-87A5-4C0E-B92D-2677C129D557}" dt="2023-05-10T10:52:07.605" v="4" actId="47"/>
        <pc:sldMkLst>
          <pc:docMk/>
          <pc:sldMk cId="384428961" sldId="365"/>
        </pc:sldMkLst>
      </pc:sldChg>
      <pc:sldChg chg="delSp modSp mod modNotesTx">
        <pc:chgData name="KIM JEONG HYO" userId="d999bd0ffda0c3cb" providerId="LiveId" clId="{3BC04F77-87A5-4C0E-B92D-2677C129D557}" dt="2023-05-10T16:39:08.373" v="2156" actId="20577"/>
        <pc:sldMkLst>
          <pc:docMk/>
          <pc:sldMk cId="2073491820" sldId="381"/>
        </pc:sldMkLst>
        <pc:spChg chg="mod">
          <ac:chgData name="KIM JEONG HYO" userId="d999bd0ffda0c3cb" providerId="LiveId" clId="{3BC04F77-87A5-4C0E-B92D-2677C129D557}" dt="2023-05-10T11:33:24.574" v="1340"/>
          <ac:spMkLst>
            <pc:docMk/>
            <pc:sldMk cId="2073491820" sldId="381"/>
            <ac:spMk id="2" creationId="{00000000-0000-0000-0000-000000000000}"/>
          </ac:spMkLst>
        </pc:spChg>
        <pc:spChg chg="del mod">
          <ac:chgData name="KIM JEONG HYO" userId="d999bd0ffda0c3cb" providerId="LiveId" clId="{3BC04F77-87A5-4C0E-B92D-2677C129D557}" dt="2023-05-10T11:57:06.853" v="2155" actId="478"/>
          <ac:spMkLst>
            <pc:docMk/>
            <pc:sldMk cId="2073491820" sldId="381"/>
            <ac:spMk id="6" creationId="{F1758F4C-7362-BAAB-E642-59123042B792}"/>
          </ac:spMkLst>
        </pc:spChg>
        <pc:spChg chg="mod">
          <ac:chgData name="KIM JEONG HYO" userId="d999bd0ffda0c3cb" providerId="LiveId" clId="{3BC04F77-87A5-4C0E-B92D-2677C129D557}" dt="2023-05-10T11:55:26.992" v="2153" actId="20577"/>
          <ac:spMkLst>
            <pc:docMk/>
            <pc:sldMk cId="2073491820" sldId="381"/>
            <ac:spMk id="8" creationId="{4BA61229-7547-40D2-B8B0-EDBF59382FFE}"/>
          </ac:spMkLst>
        </pc:spChg>
        <pc:picChg chg="del">
          <ac:chgData name="KIM JEONG HYO" userId="d999bd0ffda0c3cb" providerId="LiveId" clId="{3BC04F77-87A5-4C0E-B92D-2677C129D557}" dt="2023-05-10T11:33:42.899" v="1341" actId="478"/>
          <ac:picMkLst>
            <pc:docMk/>
            <pc:sldMk cId="2073491820" sldId="381"/>
            <ac:picMk id="1026" creationId="{3848AAB7-96A2-A3C1-10F9-C8F6F127B94D}"/>
          </ac:picMkLst>
        </pc:picChg>
      </pc:sldChg>
      <pc:sldChg chg="modSp mod modNotesTx">
        <pc:chgData name="KIM JEONG HYO" userId="d999bd0ffda0c3cb" providerId="LiveId" clId="{3BC04F77-87A5-4C0E-B92D-2677C129D557}" dt="2023-05-10T16:39:12.644" v="2157" actId="20577"/>
        <pc:sldMkLst>
          <pc:docMk/>
          <pc:sldMk cId="641765375" sldId="382"/>
        </pc:sldMkLst>
        <pc:spChg chg="mod">
          <ac:chgData name="KIM JEONG HYO" userId="d999bd0ffda0c3cb" providerId="LiveId" clId="{3BC04F77-87A5-4C0E-B92D-2677C129D557}" dt="2023-05-10T11:08:02.596" v="434" actId="2710"/>
          <ac:spMkLst>
            <pc:docMk/>
            <pc:sldMk cId="641765375" sldId="382"/>
            <ac:spMk id="8" creationId="{4BA61229-7547-40D2-B8B0-EDBF59382FFE}"/>
          </ac:spMkLst>
        </pc:spChg>
      </pc:sldChg>
      <pc:sldChg chg="del">
        <pc:chgData name="KIM JEONG HYO" userId="d999bd0ffda0c3cb" providerId="LiveId" clId="{3BC04F77-87A5-4C0E-B92D-2677C129D557}" dt="2023-05-10T17:11:01.420" v="2956" actId="47"/>
        <pc:sldMkLst>
          <pc:docMk/>
          <pc:sldMk cId="1377805534" sldId="383"/>
        </pc:sldMkLst>
      </pc:sldChg>
      <pc:sldChg chg="del">
        <pc:chgData name="KIM JEONG HYO" userId="d999bd0ffda0c3cb" providerId="LiveId" clId="{3BC04F77-87A5-4C0E-B92D-2677C129D557}" dt="2023-05-10T17:11:00.748" v="2955" actId="47"/>
        <pc:sldMkLst>
          <pc:docMk/>
          <pc:sldMk cId="264757995" sldId="384"/>
        </pc:sldMkLst>
      </pc:sldChg>
      <pc:sldChg chg="del">
        <pc:chgData name="KIM JEONG HYO" userId="d999bd0ffda0c3cb" providerId="LiveId" clId="{3BC04F77-87A5-4C0E-B92D-2677C129D557}" dt="2023-05-10T17:10:58.792" v="2953" actId="47"/>
        <pc:sldMkLst>
          <pc:docMk/>
          <pc:sldMk cId="4092404767" sldId="385"/>
        </pc:sldMkLst>
      </pc:sldChg>
      <pc:sldChg chg="del">
        <pc:chgData name="KIM JEONG HYO" userId="d999bd0ffda0c3cb" providerId="LiveId" clId="{3BC04F77-87A5-4C0E-B92D-2677C129D557}" dt="2023-05-10T17:10:59.512" v="2954" actId="47"/>
        <pc:sldMkLst>
          <pc:docMk/>
          <pc:sldMk cId="95592445" sldId="386"/>
        </pc:sldMkLst>
      </pc:sldChg>
      <pc:sldChg chg="del">
        <pc:chgData name="KIM JEONG HYO" userId="d999bd0ffda0c3cb" providerId="LiveId" clId="{3BC04F77-87A5-4C0E-B92D-2677C129D557}" dt="2023-05-10T17:10:58.555" v="2952" actId="47"/>
        <pc:sldMkLst>
          <pc:docMk/>
          <pc:sldMk cId="1021178631" sldId="387"/>
        </pc:sldMkLst>
      </pc:sldChg>
      <pc:sldChg chg="del">
        <pc:chgData name="KIM JEONG HYO" userId="d999bd0ffda0c3cb" providerId="LiveId" clId="{3BC04F77-87A5-4C0E-B92D-2677C129D557}" dt="2023-05-10T17:10:57.822" v="2951" actId="47"/>
        <pc:sldMkLst>
          <pc:docMk/>
          <pc:sldMk cId="3606267189" sldId="388"/>
        </pc:sldMkLst>
      </pc:sldChg>
      <pc:sldChg chg="del">
        <pc:chgData name="KIM JEONG HYO" userId="d999bd0ffda0c3cb" providerId="LiveId" clId="{3BC04F77-87A5-4C0E-B92D-2677C129D557}" dt="2023-05-10T17:10:57.575" v="2950" actId="47"/>
        <pc:sldMkLst>
          <pc:docMk/>
          <pc:sldMk cId="1669987149" sldId="389"/>
        </pc:sldMkLst>
      </pc:sldChg>
      <pc:sldChg chg="del">
        <pc:chgData name="KIM JEONG HYO" userId="d999bd0ffda0c3cb" providerId="LiveId" clId="{3BC04F77-87A5-4C0E-B92D-2677C129D557}" dt="2023-05-10T17:10:57.293" v="2949" actId="47"/>
        <pc:sldMkLst>
          <pc:docMk/>
          <pc:sldMk cId="2152447490" sldId="390"/>
        </pc:sldMkLst>
      </pc:sldChg>
      <pc:sldChg chg="del">
        <pc:chgData name="KIM JEONG HYO" userId="d999bd0ffda0c3cb" providerId="LiveId" clId="{3BC04F77-87A5-4C0E-B92D-2677C129D557}" dt="2023-05-10T17:10:55.738" v="2947" actId="47"/>
        <pc:sldMkLst>
          <pc:docMk/>
          <pc:sldMk cId="2974561141" sldId="391"/>
        </pc:sldMkLst>
      </pc:sldChg>
      <pc:sldChg chg="del">
        <pc:chgData name="KIM JEONG HYO" userId="d999bd0ffda0c3cb" providerId="LiveId" clId="{3BC04F77-87A5-4C0E-B92D-2677C129D557}" dt="2023-05-10T17:10:56.703" v="2948" actId="47"/>
        <pc:sldMkLst>
          <pc:docMk/>
          <pc:sldMk cId="3262876046" sldId="392"/>
        </pc:sldMkLst>
      </pc:sldChg>
      <pc:sldChg chg="del">
        <pc:chgData name="KIM JEONG HYO" userId="d999bd0ffda0c3cb" providerId="LiveId" clId="{3BC04F77-87A5-4C0E-B92D-2677C129D557}" dt="2023-05-10T17:10:55.284" v="2946" actId="47"/>
        <pc:sldMkLst>
          <pc:docMk/>
          <pc:sldMk cId="3583667970" sldId="393"/>
        </pc:sldMkLst>
      </pc:sldChg>
      <pc:sldChg chg="del">
        <pc:chgData name="KIM JEONG HYO" userId="d999bd0ffda0c3cb" providerId="LiveId" clId="{3BC04F77-87A5-4C0E-B92D-2677C129D557}" dt="2023-05-10T17:10:47.865" v="2932" actId="47"/>
        <pc:sldMkLst>
          <pc:docMk/>
          <pc:sldMk cId="545649896" sldId="394"/>
        </pc:sldMkLst>
      </pc:sldChg>
      <pc:sldChg chg="del">
        <pc:chgData name="KIM JEONG HYO" userId="d999bd0ffda0c3cb" providerId="LiveId" clId="{3BC04F77-87A5-4C0E-B92D-2677C129D557}" dt="2023-05-10T17:10:48.350" v="2933" actId="47"/>
        <pc:sldMkLst>
          <pc:docMk/>
          <pc:sldMk cId="1293869299" sldId="395"/>
        </pc:sldMkLst>
      </pc:sldChg>
      <pc:sldChg chg="del">
        <pc:chgData name="KIM JEONG HYO" userId="d999bd0ffda0c3cb" providerId="LiveId" clId="{3BC04F77-87A5-4C0E-B92D-2677C129D557}" dt="2023-05-10T17:10:48.864" v="2934" actId="47"/>
        <pc:sldMkLst>
          <pc:docMk/>
          <pc:sldMk cId="1764860540" sldId="396"/>
        </pc:sldMkLst>
      </pc:sldChg>
      <pc:sldChg chg="del">
        <pc:chgData name="KIM JEONG HYO" userId="d999bd0ffda0c3cb" providerId="LiveId" clId="{3BC04F77-87A5-4C0E-B92D-2677C129D557}" dt="2023-05-10T17:10:48.988" v="2935" actId="47"/>
        <pc:sldMkLst>
          <pc:docMk/>
          <pc:sldMk cId="1649235247" sldId="397"/>
        </pc:sldMkLst>
      </pc:sldChg>
      <pc:sldChg chg="del">
        <pc:chgData name="KIM JEONG HYO" userId="d999bd0ffda0c3cb" providerId="LiveId" clId="{3BC04F77-87A5-4C0E-B92D-2677C129D557}" dt="2023-05-10T17:10:49.383" v="2936" actId="47"/>
        <pc:sldMkLst>
          <pc:docMk/>
          <pc:sldMk cId="3147076549" sldId="398"/>
        </pc:sldMkLst>
      </pc:sldChg>
      <pc:sldChg chg="del">
        <pc:chgData name="KIM JEONG HYO" userId="d999bd0ffda0c3cb" providerId="LiveId" clId="{3BC04F77-87A5-4C0E-B92D-2677C129D557}" dt="2023-05-10T17:10:49.759" v="2937" actId="47"/>
        <pc:sldMkLst>
          <pc:docMk/>
          <pc:sldMk cId="3299541932" sldId="399"/>
        </pc:sldMkLst>
      </pc:sldChg>
      <pc:sldChg chg="del">
        <pc:chgData name="KIM JEONG HYO" userId="d999bd0ffda0c3cb" providerId="LiveId" clId="{3BC04F77-87A5-4C0E-B92D-2677C129D557}" dt="2023-05-10T17:10:50.072" v="2938" actId="47"/>
        <pc:sldMkLst>
          <pc:docMk/>
          <pc:sldMk cId="235942235" sldId="400"/>
        </pc:sldMkLst>
      </pc:sldChg>
      <pc:sldChg chg="del">
        <pc:chgData name="KIM JEONG HYO" userId="d999bd0ffda0c3cb" providerId="LiveId" clId="{3BC04F77-87A5-4C0E-B92D-2677C129D557}" dt="2023-05-10T17:10:54.624" v="2945" actId="47"/>
        <pc:sldMkLst>
          <pc:docMk/>
          <pc:sldMk cId="1624361296" sldId="401"/>
        </pc:sldMkLst>
      </pc:sldChg>
      <pc:sldChg chg="del">
        <pc:chgData name="KIM JEONG HYO" userId="d999bd0ffda0c3cb" providerId="LiveId" clId="{3BC04F77-87A5-4C0E-B92D-2677C129D557}" dt="2023-05-10T17:10:54.246" v="2944" actId="47"/>
        <pc:sldMkLst>
          <pc:docMk/>
          <pc:sldMk cId="1031843582" sldId="402"/>
        </pc:sldMkLst>
      </pc:sldChg>
      <pc:sldChg chg="del">
        <pc:chgData name="KIM JEONG HYO" userId="d999bd0ffda0c3cb" providerId="LiveId" clId="{3BC04F77-87A5-4C0E-B92D-2677C129D557}" dt="2023-05-10T17:10:53.897" v="2943" actId="47"/>
        <pc:sldMkLst>
          <pc:docMk/>
          <pc:sldMk cId="1542628149" sldId="403"/>
        </pc:sldMkLst>
      </pc:sldChg>
      <pc:sldChg chg="del">
        <pc:chgData name="KIM JEONG HYO" userId="d999bd0ffda0c3cb" providerId="LiveId" clId="{3BC04F77-87A5-4C0E-B92D-2677C129D557}" dt="2023-05-10T17:10:53.690" v="2942" actId="47"/>
        <pc:sldMkLst>
          <pc:docMk/>
          <pc:sldMk cId="3388556697" sldId="404"/>
        </pc:sldMkLst>
      </pc:sldChg>
      <pc:sldChg chg="del">
        <pc:chgData name="KIM JEONG HYO" userId="d999bd0ffda0c3cb" providerId="LiveId" clId="{3BC04F77-87A5-4C0E-B92D-2677C129D557}" dt="2023-05-10T17:10:52.992" v="2940" actId="47"/>
        <pc:sldMkLst>
          <pc:docMk/>
          <pc:sldMk cId="1037076829" sldId="405"/>
        </pc:sldMkLst>
      </pc:sldChg>
      <pc:sldChg chg="del">
        <pc:chgData name="KIM JEONG HYO" userId="d999bd0ffda0c3cb" providerId="LiveId" clId="{3BC04F77-87A5-4C0E-B92D-2677C129D557}" dt="2023-05-10T17:10:52.635" v="2939" actId="47"/>
        <pc:sldMkLst>
          <pc:docMk/>
          <pc:sldMk cId="2474305649" sldId="406"/>
        </pc:sldMkLst>
      </pc:sldChg>
      <pc:sldChg chg="modSp mod">
        <pc:chgData name="KIM JEONG HYO" userId="d999bd0ffda0c3cb" providerId="LiveId" clId="{3BC04F77-87A5-4C0E-B92D-2677C129D557}" dt="2023-05-12T02:58:50.255" v="10694"/>
        <pc:sldMkLst>
          <pc:docMk/>
          <pc:sldMk cId="4261535465" sldId="407"/>
        </pc:sldMkLst>
        <pc:spChg chg="mod">
          <ac:chgData name="KIM JEONG HYO" userId="d999bd0ffda0c3cb" providerId="LiveId" clId="{3BC04F77-87A5-4C0E-B92D-2677C129D557}" dt="2023-05-10T11:23:56.276" v="1313" actId="20577"/>
          <ac:spMkLst>
            <pc:docMk/>
            <pc:sldMk cId="4261535465" sldId="407"/>
            <ac:spMk id="2" creationId="{00000000-0000-0000-0000-000000000000}"/>
          </ac:spMkLst>
        </pc:spChg>
        <pc:spChg chg="mod">
          <ac:chgData name="KIM JEONG HYO" userId="d999bd0ffda0c3cb" providerId="LiveId" clId="{3BC04F77-87A5-4C0E-B92D-2677C129D557}" dt="2023-05-12T02:58:50.255" v="10694"/>
          <ac:spMkLst>
            <pc:docMk/>
            <pc:sldMk cId="4261535465" sldId="407"/>
            <ac:spMk id="8" creationId="{4BA61229-7547-40D2-B8B0-EDBF59382FFE}"/>
          </ac:spMkLst>
        </pc:spChg>
      </pc:sldChg>
      <pc:sldChg chg="del">
        <pc:chgData name="KIM JEONG HYO" userId="d999bd0ffda0c3cb" providerId="LiveId" clId="{3BC04F77-87A5-4C0E-B92D-2677C129D557}" dt="2023-05-10T17:10:53.262" v="2941" actId="47"/>
        <pc:sldMkLst>
          <pc:docMk/>
          <pc:sldMk cId="1959763852" sldId="408"/>
        </pc:sldMkLst>
      </pc:sldChg>
      <pc:sldChg chg="modSp add mod">
        <pc:chgData name="KIM JEONG HYO" userId="d999bd0ffda0c3cb" providerId="LiveId" clId="{3BC04F77-87A5-4C0E-B92D-2677C129D557}" dt="2023-05-10T10:51:53.863" v="2"/>
        <pc:sldMkLst>
          <pc:docMk/>
          <pc:sldMk cId="2425910014" sldId="409"/>
        </pc:sldMkLst>
        <pc:spChg chg="mod">
          <ac:chgData name="KIM JEONG HYO" userId="d999bd0ffda0c3cb" providerId="LiveId" clId="{3BC04F77-87A5-4C0E-B92D-2677C129D557}" dt="2023-05-10T10:51:53.863" v="2"/>
          <ac:spMkLst>
            <pc:docMk/>
            <pc:sldMk cId="2425910014" sldId="409"/>
            <ac:spMk id="2" creationId="{00000000-0000-0000-0000-000000000000}"/>
          </ac:spMkLst>
        </pc:spChg>
      </pc:sldChg>
      <pc:sldChg chg="modSp add mod">
        <pc:chgData name="KIM JEONG HYO" userId="d999bd0ffda0c3cb" providerId="LiveId" clId="{3BC04F77-87A5-4C0E-B92D-2677C129D557}" dt="2023-05-10T17:11:54.328" v="2967" actId="1076"/>
        <pc:sldMkLst>
          <pc:docMk/>
          <pc:sldMk cId="724917075" sldId="410"/>
        </pc:sldMkLst>
        <pc:spChg chg="mod">
          <ac:chgData name="KIM JEONG HYO" userId="d999bd0ffda0c3cb" providerId="LiveId" clId="{3BC04F77-87A5-4C0E-B92D-2677C129D557}" dt="2023-05-10T17:11:54.328" v="2967" actId="1076"/>
          <ac:spMkLst>
            <pc:docMk/>
            <pc:sldMk cId="724917075" sldId="410"/>
            <ac:spMk id="8" creationId="{4BA61229-7547-40D2-B8B0-EDBF59382FFE}"/>
          </ac:spMkLst>
        </pc:spChg>
      </pc:sldChg>
      <pc:sldChg chg="addSp delSp modSp add mod modNotesTx">
        <pc:chgData name="KIM JEONG HYO" userId="d999bd0ffda0c3cb" providerId="LiveId" clId="{3BC04F77-87A5-4C0E-B92D-2677C129D557}" dt="2023-05-10T16:58:30.805" v="2339" actId="478"/>
        <pc:sldMkLst>
          <pc:docMk/>
          <pc:sldMk cId="490809564" sldId="411"/>
        </pc:sldMkLst>
        <pc:spChg chg="add del">
          <ac:chgData name="KIM JEONG HYO" userId="d999bd0ffda0c3cb" providerId="LiveId" clId="{3BC04F77-87A5-4C0E-B92D-2677C129D557}" dt="2023-05-10T16:45:19.444" v="2198" actId="478"/>
          <ac:spMkLst>
            <pc:docMk/>
            <pc:sldMk cId="490809564" sldId="411"/>
            <ac:spMk id="5" creationId="{E64FB5B5-47B1-5908-0C44-56765A73C86A}"/>
          </ac:spMkLst>
        </pc:spChg>
        <pc:spChg chg="del">
          <ac:chgData name="KIM JEONG HYO" userId="d999bd0ffda0c3cb" providerId="LiveId" clId="{3BC04F77-87A5-4C0E-B92D-2677C129D557}" dt="2023-05-10T16:58:30.805" v="2339" actId="478"/>
          <ac:spMkLst>
            <pc:docMk/>
            <pc:sldMk cId="490809564" sldId="411"/>
            <ac:spMk id="6" creationId="{F1758F4C-7362-BAAB-E642-59123042B792}"/>
          </ac:spMkLst>
        </pc:spChg>
        <pc:spChg chg="add del mod">
          <ac:chgData name="KIM JEONG HYO" userId="d999bd0ffda0c3cb" providerId="LiveId" clId="{3BC04F77-87A5-4C0E-B92D-2677C129D557}" dt="2023-05-10T16:50:31.636" v="2321" actId="478"/>
          <ac:spMkLst>
            <pc:docMk/>
            <pc:sldMk cId="490809564" sldId="411"/>
            <ac:spMk id="7" creationId="{36AA17A6-BA25-7D45-8D92-65819AFD219F}"/>
          </ac:spMkLst>
        </pc:spChg>
        <pc:spChg chg="del mod">
          <ac:chgData name="KIM JEONG HYO" userId="d999bd0ffda0c3cb" providerId="LiveId" clId="{3BC04F77-87A5-4C0E-B92D-2677C129D557}" dt="2023-05-10T16:45:14.480" v="2196"/>
          <ac:spMkLst>
            <pc:docMk/>
            <pc:sldMk cId="490809564" sldId="411"/>
            <ac:spMk id="8" creationId="{4BA61229-7547-40D2-B8B0-EDBF59382FFE}"/>
          </ac:spMkLst>
        </pc:spChg>
        <pc:picChg chg="add del mod">
          <ac:chgData name="KIM JEONG HYO" userId="d999bd0ffda0c3cb" providerId="LiveId" clId="{3BC04F77-87A5-4C0E-B92D-2677C129D557}" dt="2023-05-10T16:49:18.267" v="2313" actId="478"/>
          <ac:picMkLst>
            <pc:docMk/>
            <pc:sldMk cId="490809564" sldId="411"/>
            <ac:picMk id="10" creationId="{2402B750-AE21-CBFF-83A8-475321A3E065}"/>
          </ac:picMkLst>
        </pc:picChg>
        <pc:picChg chg="add mod">
          <ac:chgData name="KIM JEONG HYO" userId="d999bd0ffda0c3cb" providerId="LiveId" clId="{3BC04F77-87A5-4C0E-B92D-2677C129D557}" dt="2023-05-10T16:50:38.464" v="2324" actId="1076"/>
          <ac:picMkLst>
            <pc:docMk/>
            <pc:sldMk cId="490809564" sldId="411"/>
            <ac:picMk id="12" creationId="{BE480908-5739-14F8-035A-5A59B493E48C}"/>
          </ac:picMkLst>
        </pc:picChg>
        <pc:picChg chg="add del">
          <ac:chgData name="KIM JEONG HYO" userId="d999bd0ffda0c3cb" providerId="LiveId" clId="{3BC04F77-87A5-4C0E-B92D-2677C129D557}" dt="2023-05-10T16:53:28.099" v="2326" actId="22"/>
          <ac:picMkLst>
            <pc:docMk/>
            <pc:sldMk cId="490809564" sldId="411"/>
            <ac:picMk id="14" creationId="{7CAADBDF-706C-6490-0283-7C2762E90E84}"/>
          </ac:picMkLst>
        </pc:picChg>
      </pc:sldChg>
      <pc:sldChg chg="addSp delSp modSp add mod">
        <pc:chgData name="KIM JEONG HYO" userId="d999bd0ffda0c3cb" providerId="LiveId" clId="{3BC04F77-87A5-4C0E-B92D-2677C129D557}" dt="2023-05-11T07:45:52.198" v="7071"/>
        <pc:sldMkLst>
          <pc:docMk/>
          <pc:sldMk cId="2223334343" sldId="412"/>
        </pc:sldMkLst>
        <pc:spChg chg="mod">
          <ac:chgData name="KIM JEONG HYO" userId="d999bd0ffda0c3cb" providerId="LiveId" clId="{3BC04F77-87A5-4C0E-B92D-2677C129D557}" dt="2023-05-10T16:54:06.955" v="2337" actId="404"/>
          <ac:spMkLst>
            <pc:docMk/>
            <pc:sldMk cId="2223334343" sldId="412"/>
            <ac:spMk id="2" creationId="{00000000-0000-0000-0000-000000000000}"/>
          </ac:spMkLst>
        </pc:spChg>
        <pc:spChg chg="add mod">
          <ac:chgData name="KIM JEONG HYO" userId="d999bd0ffda0c3cb" providerId="LiveId" clId="{3BC04F77-87A5-4C0E-B92D-2677C129D557}" dt="2023-05-11T07:45:52.198" v="7071"/>
          <ac:spMkLst>
            <pc:docMk/>
            <pc:sldMk cId="2223334343" sldId="412"/>
            <ac:spMk id="3" creationId="{CA58FF5A-7EC9-9685-7327-9D1C36F18C3B}"/>
          </ac:spMkLst>
        </pc:spChg>
        <pc:spChg chg="del">
          <ac:chgData name="KIM JEONG HYO" userId="d999bd0ffda0c3cb" providerId="LiveId" clId="{3BC04F77-87A5-4C0E-B92D-2677C129D557}" dt="2023-05-10T17:10:32.657" v="2931" actId="478"/>
          <ac:spMkLst>
            <pc:docMk/>
            <pc:sldMk cId="2223334343" sldId="412"/>
            <ac:spMk id="6" creationId="{F1758F4C-7362-BAAB-E642-59123042B792}"/>
          </ac:spMkLst>
        </pc:spChg>
        <pc:picChg chg="add mod">
          <ac:chgData name="KIM JEONG HYO" userId="d999bd0ffda0c3cb" providerId="LiveId" clId="{3BC04F77-87A5-4C0E-B92D-2677C129D557}" dt="2023-05-10T17:10:23.636" v="2929" actId="1076"/>
          <ac:picMkLst>
            <pc:docMk/>
            <pc:sldMk cId="2223334343" sldId="412"/>
            <ac:picMk id="7" creationId="{219C3323-885D-1E16-CD88-C053C1686AF0}"/>
          </ac:picMkLst>
        </pc:picChg>
        <pc:picChg chg="add mod modCrop">
          <ac:chgData name="KIM JEONG HYO" userId="d999bd0ffda0c3cb" providerId="LiveId" clId="{3BC04F77-87A5-4C0E-B92D-2677C129D557}" dt="2023-05-10T17:07:53.086" v="2786" actId="1076"/>
          <ac:picMkLst>
            <pc:docMk/>
            <pc:sldMk cId="2223334343" sldId="412"/>
            <ac:picMk id="8" creationId="{2F42FAC7-FA5D-8361-0EC2-FACEC19683EB}"/>
          </ac:picMkLst>
        </pc:picChg>
        <pc:picChg chg="del">
          <ac:chgData name="KIM JEONG HYO" userId="d999bd0ffda0c3cb" providerId="LiveId" clId="{3BC04F77-87A5-4C0E-B92D-2677C129D557}" dt="2023-05-10T16:53:34.668" v="2328" actId="478"/>
          <ac:picMkLst>
            <pc:docMk/>
            <pc:sldMk cId="2223334343" sldId="412"/>
            <ac:picMk id="12" creationId="{BE480908-5739-14F8-035A-5A59B493E48C}"/>
          </ac:picMkLst>
        </pc:picChg>
      </pc:sldChg>
      <pc:sldChg chg="delSp modSp add mod modNotesTx">
        <pc:chgData name="KIM JEONG HYO" userId="d999bd0ffda0c3cb" providerId="LiveId" clId="{3BC04F77-87A5-4C0E-B92D-2677C129D557}" dt="2023-05-11T10:39:40.723" v="8044" actId="20577"/>
        <pc:sldMkLst>
          <pc:docMk/>
          <pc:sldMk cId="3727001167" sldId="413"/>
        </pc:sldMkLst>
        <pc:spChg chg="mod">
          <ac:chgData name="KIM JEONG HYO" userId="d999bd0ffda0c3cb" providerId="LiveId" clId="{3BC04F77-87A5-4C0E-B92D-2677C129D557}" dt="2023-05-10T17:12:10.374" v="2977" actId="404"/>
          <ac:spMkLst>
            <pc:docMk/>
            <pc:sldMk cId="3727001167" sldId="413"/>
            <ac:spMk id="2" creationId="{00000000-0000-0000-0000-000000000000}"/>
          </ac:spMkLst>
        </pc:spChg>
        <pc:spChg chg="mod">
          <ac:chgData name="KIM JEONG HYO" userId="d999bd0ffda0c3cb" providerId="LiveId" clId="{3BC04F77-87A5-4C0E-B92D-2677C129D557}" dt="2023-05-11T10:38:59.911" v="7934"/>
          <ac:spMkLst>
            <pc:docMk/>
            <pc:sldMk cId="3727001167" sldId="413"/>
            <ac:spMk id="3" creationId="{CA58FF5A-7EC9-9685-7327-9D1C36F18C3B}"/>
          </ac:spMkLst>
        </pc:spChg>
        <pc:picChg chg="del">
          <ac:chgData name="KIM JEONG HYO" userId="d999bd0ffda0c3cb" providerId="LiveId" clId="{3BC04F77-87A5-4C0E-B92D-2677C129D557}" dt="2023-05-10T17:11:09.210" v="2958" actId="478"/>
          <ac:picMkLst>
            <pc:docMk/>
            <pc:sldMk cId="3727001167" sldId="413"/>
            <ac:picMk id="7" creationId="{219C3323-885D-1E16-CD88-C053C1686AF0}"/>
          </ac:picMkLst>
        </pc:picChg>
        <pc:picChg chg="del">
          <ac:chgData name="KIM JEONG HYO" userId="d999bd0ffda0c3cb" providerId="LiveId" clId="{3BC04F77-87A5-4C0E-B92D-2677C129D557}" dt="2023-05-10T17:11:08.783" v="2957" actId="478"/>
          <ac:picMkLst>
            <pc:docMk/>
            <pc:sldMk cId="3727001167" sldId="413"/>
            <ac:picMk id="8" creationId="{2F42FAC7-FA5D-8361-0EC2-FACEC19683EB}"/>
          </ac:picMkLst>
        </pc:picChg>
      </pc:sldChg>
      <pc:sldChg chg="addSp delSp modSp add mod">
        <pc:chgData name="KIM JEONG HYO" userId="d999bd0ffda0c3cb" providerId="LiveId" clId="{3BC04F77-87A5-4C0E-B92D-2677C129D557}" dt="2023-05-11T10:41:21.308" v="8056"/>
        <pc:sldMkLst>
          <pc:docMk/>
          <pc:sldMk cId="1734600329" sldId="414"/>
        </pc:sldMkLst>
        <pc:spChg chg="mod">
          <ac:chgData name="KIM JEONG HYO" userId="d999bd0ffda0c3cb" providerId="LiveId" clId="{3BC04F77-87A5-4C0E-B92D-2677C129D557}" dt="2023-05-11T10:41:21.308" v="8056"/>
          <ac:spMkLst>
            <pc:docMk/>
            <pc:sldMk cId="1734600329" sldId="414"/>
            <ac:spMk id="3" creationId="{CA58FF5A-7EC9-9685-7327-9D1C36F18C3B}"/>
          </ac:spMkLst>
        </pc:spChg>
        <pc:spChg chg="del">
          <ac:chgData name="KIM JEONG HYO" userId="d999bd0ffda0c3cb" providerId="LiveId" clId="{3BC04F77-87A5-4C0E-B92D-2677C129D557}" dt="2023-05-11T06:23:14.380" v="4410" actId="478"/>
          <ac:spMkLst>
            <pc:docMk/>
            <pc:sldMk cId="1734600329" sldId="414"/>
            <ac:spMk id="6" creationId="{F1758F4C-7362-BAAB-E642-59123042B792}"/>
          </ac:spMkLst>
        </pc:spChg>
        <pc:picChg chg="add mod">
          <ac:chgData name="KIM JEONG HYO" userId="d999bd0ffda0c3cb" providerId="LiveId" clId="{3BC04F77-87A5-4C0E-B92D-2677C129D557}" dt="2023-05-11T06:23:54.705" v="4420" actId="1076"/>
          <ac:picMkLst>
            <pc:docMk/>
            <pc:sldMk cId="1734600329" sldId="414"/>
            <ac:picMk id="7" creationId="{FDA5C3DF-2384-2BE8-1686-334AB8512653}"/>
          </ac:picMkLst>
        </pc:picChg>
      </pc:sldChg>
      <pc:sldChg chg="addSp delSp modSp add mod">
        <pc:chgData name="KIM JEONG HYO" userId="d999bd0ffda0c3cb" providerId="LiveId" clId="{3BC04F77-87A5-4C0E-B92D-2677C129D557}" dt="2023-05-11T14:39:40.003" v="9025" actId="20577"/>
        <pc:sldMkLst>
          <pc:docMk/>
          <pc:sldMk cId="3752696113" sldId="415"/>
        </pc:sldMkLst>
        <pc:spChg chg="mod">
          <ac:chgData name="KIM JEONG HYO" userId="d999bd0ffda0c3cb" providerId="LiveId" clId="{3BC04F77-87A5-4C0E-B92D-2677C129D557}" dt="2023-05-11T14:39:40.003" v="9025" actId="20577"/>
          <ac:spMkLst>
            <pc:docMk/>
            <pc:sldMk cId="3752696113" sldId="415"/>
            <ac:spMk id="3" creationId="{CA58FF5A-7EC9-9685-7327-9D1C36F18C3B}"/>
          </ac:spMkLst>
        </pc:spChg>
        <pc:picChg chg="add mod">
          <ac:chgData name="KIM JEONG HYO" userId="d999bd0ffda0c3cb" providerId="LiveId" clId="{3BC04F77-87A5-4C0E-B92D-2677C129D557}" dt="2023-05-11T14:28:55.031" v="8347" actId="1076"/>
          <ac:picMkLst>
            <pc:docMk/>
            <pc:sldMk cId="3752696113" sldId="415"/>
            <ac:picMk id="6" creationId="{E822A7B9-5257-7CF7-6821-1BB1C12E98A9}"/>
          </ac:picMkLst>
        </pc:picChg>
        <pc:picChg chg="del">
          <ac:chgData name="KIM JEONG HYO" userId="d999bd0ffda0c3cb" providerId="LiveId" clId="{3BC04F77-87A5-4C0E-B92D-2677C129D557}" dt="2023-05-11T06:58:28.062" v="4422" actId="478"/>
          <ac:picMkLst>
            <pc:docMk/>
            <pc:sldMk cId="3752696113" sldId="415"/>
            <ac:picMk id="7" creationId="{FDA5C3DF-2384-2BE8-1686-334AB8512653}"/>
          </ac:picMkLst>
        </pc:picChg>
      </pc:sldChg>
      <pc:sldChg chg="addSp delSp modSp add mod">
        <pc:chgData name="KIM JEONG HYO" userId="d999bd0ffda0c3cb" providerId="LiveId" clId="{3BC04F77-87A5-4C0E-B92D-2677C129D557}" dt="2023-05-12T04:40:51.081" v="10698" actId="20577"/>
        <pc:sldMkLst>
          <pc:docMk/>
          <pc:sldMk cId="3756696620" sldId="416"/>
        </pc:sldMkLst>
        <pc:spChg chg="mod">
          <ac:chgData name="KIM JEONG HYO" userId="d999bd0ffda0c3cb" providerId="LiveId" clId="{3BC04F77-87A5-4C0E-B92D-2677C129D557}" dt="2023-05-11T07:06:06.775" v="5343" actId="404"/>
          <ac:spMkLst>
            <pc:docMk/>
            <pc:sldMk cId="3756696620" sldId="416"/>
            <ac:spMk id="2" creationId="{00000000-0000-0000-0000-000000000000}"/>
          </ac:spMkLst>
        </pc:spChg>
        <pc:spChg chg="mod">
          <ac:chgData name="KIM JEONG HYO" userId="d999bd0ffda0c3cb" providerId="LiveId" clId="{3BC04F77-87A5-4C0E-B92D-2677C129D557}" dt="2023-05-12T04:40:51.081" v="10698" actId="20577"/>
          <ac:spMkLst>
            <pc:docMk/>
            <pc:sldMk cId="3756696620" sldId="416"/>
            <ac:spMk id="3" creationId="{CA58FF5A-7EC9-9685-7327-9D1C36F18C3B}"/>
          </ac:spMkLst>
        </pc:spChg>
        <pc:spChg chg="add del">
          <ac:chgData name="KIM JEONG HYO" userId="d999bd0ffda0c3cb" providerId="LiveId" clId="{3BC04F77-87A5-4C0E-B92D-2677C129D557}" dt="2023-05-11T07:16:10.765" v="5404" actId="22"/>
          <ac:spMkLst>
            <pc:docMk/>
            <pc:sldMk cId="3756696620" sldId="416"/>
            <ac:spMk id="6" creationId="{06D51392-0692-981E-B64C-5CFC9309DA7A}"/>
          </ac:spMkLst>
        </pc:spChg>
      </pc:sldChg>
      <pc:sldChg chg="addSp modSp add mod modNotesTx">
        <pc:chgData name="KIM JEONG HYO" userId="d999bd0ffda0c3cb" providerId="LiveId" clId="{3BC04F77-87A5-4C0E-B92D-2677C129D557}" dt="2023-05-11T07:29:29.957" v="6106" actId="14100"/>
        <pc:sldMkLst>
          <pc:docMk/>
          <pc:sldMk cId="3288174384" sldId="417"/>
        </pc:sldMkLst>
        <pc:spChg chg="mod">
          <ac:chgData name="KIM JEONG HYO" userId="d999bd0ffda0c3cb" providerId="LiveId" clId="{3BC04F77-87A5-4C0E-B92D-2677C129D557}" dt="2023-05-11T07:16:22.532" v="5421" actId="403"/>
          <ac:spMkLst>
            <pc:docMk/>
            <pc:sldMk cId="3288174384" sldId="417"/>
            <ac:spMk id="2" creationId="{00000000-0000-0000-0000-000000000000}"/>
          </ac:spMkLst>
        </pc:spChg>
        <pc:spChg chg="mod">
          <ac:chgData name="KIM JEONG HYO" userId="d999bd0ffda0c3cb" providerId="LiveId" clId="{3BC04F77-87A5-4C0E-B92D-2677C129D557}" dt="2023-05-11T07:25:56.932" v="5937" actId="403"/>
          <ac:spMkLst>
            <pc:docMk/>
            <pc:sldMk cId="3288174384" sldId="417"/>
            <ac:spMk id="3" creationId="{CA58FF5A-7EC9-9685-7327-9D1C36F18C3B}"/>
          </ac:spMkLst>
        </pc:spChg>
        <pc:picChg chg="add mod">
          <ac:chgData name="KIM JEONG HYO" userId="d999bd0ffda0c3cb" providerId="LiveId" clId="{3BC04F77-87A5-4C0E-B92D-2677C129D557}" dt="2023-05-11T07:29:29.957" v="6106" actId="14100"/>
          <ac:picMkLst>
            <pc:docMk/>
            <pc:sldMk cId="3288174384" sldId="417"/>
            <ac:picMk id="6" creationId="{2EAA7124-A901-5CF3-FCC7-0E5E489EEA3D}"/>
          </ac:picMkLst>
        </pc:picChg>
        <pc:picChg chg="add mod">
          <ac:chgData name="KIM JEONG HYO" userId="d999bd0ffda0c3cb" providerId="LiveId" clId="{3BC04F77-87A5-4C0E-B92D-2677C129D557}" dt="2023-05-11T07:29:13.970" v="6102" actId="1076"/>
          <ac:picMkLst>
            <pc:docMk/>
            <pc:sldMk cId="3288174384" sldId="417"/>
            <ac:picMk id="8" creationId="{92C18433-D1EC-D085-A75B-102EE48F59E7}"/>
          </ac:picMkLst>
        </pc:picChg>
      </pc:sldChg>
      <pc:sldChg chg="addSp delSp modSp add mod">
        <pc:chgData name="KIM JEONG HYO" userId="d999bd0ffda0c3cb" providerId="LiveId" clId="{3BC04F77-87A5-4C0E-B92D-2677C129D557}" dt="2023-05-11T07:32:37.387" v="6128" actId="1076"/>
        <pc:sldMkLst>
          <pc:docMk/>
          <pc:sldMk cId="3990928582" sldId="418"/>
        </pc:sldMkLst>
        <pc:spChg chg="mod">
          <ac:chgData name="KIM JEONG HYO" userId="d999bd0ffda0c3cb" providerId="LiveId" clId="{3BC04F77-87A5-4C0E-B92D-2677C129D557}" dt="2023-05-11T07:30:27.034" v="6110" actId="20577"/>
          <ac:spMkLst>
            <pc:docMk/>
            <pc:sldMk cId="3990928582" sldId="418"/>
            <ac:spMk id="3" creationId="{CA58FF5A-7EC9-9685-7327-9D1C36F18C3B}"/>
          </ac:spMkLst>
        </pc:spChg>
        <pc:picChg chg="del">
          <ac:chgData name="KIM JEONG HYO" userId="d999bd0ffda0c3cb" providerId="LiveId" clId="{3BC04F77-87A5-4C0E-B92D-2677C129D557}" dt="2023-05-11T07:26:59.074" v="5941" actId="478"/>
          <ac:picMkLst>
            <pc:docMk/>
            <pc:sldMk cId="3990928582" sldId="418"/>
            <ac:picMk id="6" creationId="{2EAA7124-A901-5CF3-FCC7-0E5E489EEA3D}"/>
          </ac:picMkLst>
        </pc:picChg>
        <pc:picChg chg="add del mod modCrop">
          <ac:chgData name="KIM JEONG HYO" userId="d999bd0ffda0c3cb" providerId="LiveId" clId="{3BC04F77-87A5-4C0E-B92D-2677C129D557}" dt="2023-05-11T07:32:17.403" v="6123" actId="478"/>
          <ac:picMkLst>
            <pc:docMk/>
            <pc:sldMk cId="3990928582" sldId="418"/>
            <ac:picMk id="7" creationId="{F55DE9C9-D294-B8DA-C757-3A93A70F2C6C}"/>
          </ac:picMkLst>
        </pc:picChg>
        <pc:picChg chg="add mod">
          <ac:chgData name="KIM JEONG HYO" userId="d999bd0ffda0c3cb" providerId="LiveId" clId="{3BC04F77-87A5-4C0E-B92D-2677C129D557}" dt="2023-05-11T07:32:37.387" v="6128" actId="1076"/>
          <ac:picMkLst>
            <pc:docMk/>
            <pc:sldMk cId="3990928582" sldId="418"/>
            <ac:picMk id="9" creationId="{AF59E0D2-F390-B221-DEFA-B4C074ACDB5C}"/>
          </ac:picMkLst>
        </pc:picChg>
      </pc:sldChg>
      <pc:sldChg chg="modSp add mod">
        <pc:chgData name="KIM JEONG HYO" userId="d999bd0ffda0c3cb" providerId="LiveId" clId="{3BC04F77-87A5-4C0E-B92D-2677C129D557}" dt="2023-05-11T07:43:40.849" v="7069" actId="5793"/>
        <pc:sldMkLst>
          <pc:docMk/>
          <pc:sldMk cId="3203755204" sldId="419"/>
        </pc:sldMkLst>
        <pc:spChg chg="mod">
          <ac:chgData name="KIM JEONG HYO" userId="d999bd0ffda0c3cb" providerId="LiveId" clId="{3BC04F77-87A5-4C0E-B92D-2677C129D557}" dt="2023-05-11T07:33:40.577" v="6159" actId="20577"/>
          <ac:spMkLst>
            <pc:docMk/>
            <pc:sldMk cId="3203755204" sldId="419"/>
            <ac:spMk id="2" creationId="{00000000-0000-0000-0000-000000000000}"/>
          </ac:spMkLst>
        </pc:spChg>
        <pc:spChg chg="mod">
          <ac:chgData name="KIM JEONG HYO" userId="d999bd0ffda0c3cb" providerId="LiveId" clId="{3BC04F77-87A5-4C0E-B92D-2677C129D557}" dt="2023-05-11T07:43:40.849" v="7069" actId="5793"/>
          <ac:spMkLst>
            <pc:docMk/>
            <pc:sldMk cId="3203755204" sldId="419"/>
            <ac:spMk id="3" creationId="{CA58FF5A-7EC9-9685-7327-9D1C36F18C3B}"/>
          </ac:spMkLst>
        </pc:spChg>
      </pc:sldChg>
    </pc:docChg>
  </pc:docChgLst>
  <pc:docChgLst>
    <pc:chgData name="KIM JEONG HYO" userId="d999bd0ffda0c3cb" providerId="LiveId" clId="{71D16058-CE94-4096-AB4A-682CBA6D4254}"/>
    <pc:docChg chg="undo redo custSel addSld delSld modSld sldOrd modSection">
      <pc:chgData name="KIM JEONG HYO" userId="d999bd0ffda0c3cb" providerId="LiveId" clId="{71D16058-CE94-4096-AB4A-682CBA6D4254}" dt="2022-11-10T07:09:18.991" v="16884" actId="20577"/>
      <pc:docMkLst>
        <pc:docMk/>
      </pc:docMkLst>
      <pc:sldChg chg="modSp mod">
        <pc:chgData name="KIM JEONG HYO" userId="d999bd0ffda0c3cb" providerId="LiveId" clId="{71D16058-CE94-4096-AB4A-682CBA6D4254}" dt="2022-11-09T17:16:19.981" v="10111" actId="20577"/>
        <pc:sldMkLst>
          <pc:docMk/>
          <pc:sldMk cId="2980484718" sldId="258"/>
        </pc:sldMkLst>
        <pc:spChg chg="mod">
          <ac:chgData name="KIM JEONG HYO" userId="d999bd0ffda0c3cb" providerId="LiveId" clId="{71D16058-CE94-4096-AB4A-682CBA6D4254}" dt="2022-11-08T01:49:15.082" v="74" actId="20577"/>
          <ac:spMkLst>
            <pc:docMk/>
            <pc:sldMk cId="2980484718" sldId="258"/>
            <ac:spMk id="2" creationId="{00000000-0000-0000-0000-000000000000}"/>
          </ac:spMkLst>
        </pc:spChg>
        <pc:spChg chg="mod">
          <ac:chgData name="KIM JEONG HYO" userId="d999bd0ffda0c3cb" providerId="LiveId" clId="{71D16058-CE94-4096-AB4A-682CBA6D4254}" dt="2022-11-09T17:16:19.981" v="10111" actId="20577"/>
          <ac:spMkLst>
            <pc:docMk/>
            <pc:sldMk cId="2980484718" sldId="258"/>
            <ac:spMk id="3" creationId="{00000000-0000-0000-0000-000000000000}"/>
          </ac:spMkLst>
        </pc:spChg>
        <pc:picChg chg="mod">
          <ac:chgData name="KIM JEONG HYO" userId="d999bd0ffda0c3cb" providerId="LiveId" clId="{71D16058-CE94-4096-AB4A-682CBA6D4254}" dt="2022-11-08T07:21:21.723" v="2038" actId="1076"/>
          <ac:picMkLst>
            <pc:docMk/>
            <pc:sldMk cId="2980484718" sldId="258"/>
            <ac:picMk id="4" creationId="{00000000-0000-0000-0000-000000000000}"/>
          </ac:picMkLst>
        </pc:picChg>
      </pc:sldChg>
      <pc:sldChg chg="addSp delSp modSp mod ord modNotesTx">
        <pc:chgData name="KIM JEONG HYO" userId="d999bd0ffda0c3cb" providerId="LiveId" clId="{71D16058-CE94-4096-AB4A-682CBA6D4254}" dt="2022-11-10T05:30:12.616" v="12920" actId="1076"/>
        <pc:sldMkLst>
          <pc:docMk/>
          <pc:sldMk cId="3355816078" sldId="290"/>
        </pc:sldMkLst>
        <pc:spChg chg="mod">
          <ac:chgData name="KIM JEONG HYO" userId="d999bd0ffda0c3cb" providerId="LiveId" clId="{71D16058-CE94-4096-AB4A-682CBA6D4254}" dt="2022-11-09T14:35:48.705" v="8989" actId="20577"/>
          <ac:spMkLst>
            <pc:docMk/>
            <pc:sldMk cId="3355816078" sldId="290"/>
            <ac:spMk id="2" creationId="{00000000-0000-0000-0000-000000000000}"/>
          </ac:spMkLst>
        </pc:spChg>
        <pc:spChg chg="del mod">
          <ac:chgData name="KIM JEONG HYO" userId="d999bd0ffda0c3cb" providerId="LiveId" clId="{71D16058-CE94-4096-AB4A-682CBA6D4254}" dt="2022-11-08T02:11:06.629" v="644" actId="478"/>
          <ac:spMkLst>
            <pc:docMk/>
            <pc:sldMk cId="3355816078" sldId="290"/>
            <ac:spMk id="7" creationId="{AE0CBDF8-ECE7-4E4A-8EBA-C0013D6B5289}"/>
          </ac:spMkLst>
        </pc:spChg>
        <pc:spChg chg="del mod">
          <ac:chgData name="KIM JEONG HYO" userId="d999bd0ffda0c3cb" providerId="LiveId" clId="{71D16058-CE94-4096-AB4A-682CBA6D4254}" dt="2022-11-09T10:28:37.186" v="6918"/>
          <ac:spMkLst>
            <pc:docMk/>
            <pc:sldMk cId="3355816078" sldId="290"/>
            <ac:spMk id="8" creationId="{4BA61229-7547-40D2-B8B0-EDBF59382FFE}"/>
          </ac:spMkLst>
        </pc:spChg>
        <pc:spChg chg="add mod ord">
          <ac:chgData name="KIM JEONG HYO" userId="d999bd0ffda0c3cb" providerId="LiveId" clId="{71D16058-CE94-4096-AB4A-682CBA6D4254}" dt="2022-11-09T10:32:36.056" v="7265" actId="20577"/>
          <ac:spMkLst>
            <pc:docMk/>
            <pc:sldMk cId="3355816078" sldId="290"/>
            <ac:spMk id="9" creationId="{FEA75728-3B09-DFF1-FE4A-8C0DACD8B124}"/>
          </ac:spMkLst>
        </pc:spChg>
        <pc:spChg chg="add mod">
          <ac:chgData name="KIM JEONG HYO" userId="d999bd0ffda0c3cb" providerId="LiveId" clId="{71D16058-CE94-4096-AB4A-682CBA6D4254}" dt="2022-11-10T05:21:52.061" v="12544" actId="20577"/>
          <ac:spMkLst>
            <pc:docMk/>
            <pc:sldMk cId="3355816078" sldId="290"/>
            <ac:spMk id="10" creationId="{EFBA6537-4F60-8145-1ADA-70266A2A5B04}"/>
          </ac:spMkLst>
        </pc:spChg>
        <pc:picChg chg="add del mod ord">
          <ac:chgData name="KIM JEONG HYO" userId="d999bd0ffda0c3cb" providerId="LiveId" clId="{71D16058-CE94-4096-AB4A-682CBA6D4254}" dt="2022-11-09T08:28:28.216" v="6396" actId="478"/>
          <ac:picMkLst>
            <pc:docMk/>
            <pc:sldMk cId="3355816078" sldId="290"/>
            <ac:picMk id="6" creationId="{7A74B079-9625-3F08-8BD1-D5DDF3D52A54}"/>
          </ac:picMkLst>
        </pc:picChg>
        <pc:picChg chg="add del mod">
          <ac:chgData name="KIM JEONG HYO" userId="d999bd0ffda0c3cb" providerId="LiveId" clId="{71D16058-CE94-4096-AB4A-682CBA6D4254}" dt="2022-11-08T02:14:25.769" v="654" actId="478"/>
          <ac:picMkLst>
            <pc:docMk/>
            <pc:sldMk cId="3355816078" sldId="290"/>
            <ac:picMk id="1026" creationId="{BE2DFF42-0A29-D206-9D34-EA5AA2A54E5C}"/>
          </ac:picMkLst>
        </pc:picChg>
        <pc:picChg chg="add mod">
          <ac:chgData name="KIM JEONG HYO" userId="d999bd0ffda0c3cb" providerId="LiveId" clId="{71D16058-CE94-4096-AB4A-682CBA6D4254}" dt="2022-11-10T05:30:12.616" v="12920" actId="1076"/>
          <ac:picMkLst>
            <pc:docMk/>
            <pc:sldMk cId="3355816078" sldId="290"/>
            <ac:picMk id="1028" creationId="{2D3C1726-5848-CA70-BFEF-9DBE59739F8B}"/>
          </ac:picMkLst>
        </pc:picChg>
        <pc:cxnChg chg="del">
          <ac:chgData name="KIM JEONG HYO" userId="d999bd0ffda0c3cb" providerId="LiveId" clId="{71D16058-CE94-4096-AB4A-682CBA6D4254}" dt="2022-11-08T01:49:59.623" v="110" actId="478"/>
          <ac:cxnSpMkLst>
            <pc:docMk/>
            <pc:sldMk cId="3355816078" sldId="290"/>
            <ac:cxnSpMk id="5" creationId="{4C465EAB-B93E-482E-A1E9-D0ED0FCCE627}"/>
          </ac:cxnSpMkLst>
        </pc:cxnChg>
      </pc:sldChg>
      <pc:sldChg chg="addSp delSp modSp add del mod">
        <pc:chgData name="KIM JEONG HYO" userId="d999bd0ffda0c3cb" providerId="LiveId" clId="{71D16058-CE94-4096-AB4A-682CBA6D4254}" dt="2022-11-09T15:04:52.128" v="9328" actId="2711"/>
        <pc:sldMkLst>
          <pc:docMk/>
          <pc:sldMk cId="1539247049" sldId="338"/>
        </pc:sldMkLst>
        <pc:spChg chg="mod">
          <ac:chgData name="KIM JEONG HYO" userId="d999bd0ffda0c3cb" providerId="LiveId" clId="{71D16058-CE94-4096-AB4A-682CBA6D4254}" dt="2022-11-08T11:05:31.991" v="4257" actId="20577"/>
          <ac:spMkLst>
            <pc:docMk/>
            <pc:sldMk cId="1539247049" sldId="338"/>
            <ac:spMk id="2" creationId="{00000000-0000-0000-0000-000000000000}"/>
          </ac:spMkLst>
        </pc:spChg>
        <pc:spChg chg="mod">
          <ac:chgData name="KIM JEONG HYO" userId="d999bd0ffda0c3cb" providerId="LiveId" clId="{71D16058-CE94-4096-AB4A-682CBA6D4254}" dt="2022-11-09T15:04:52.128" v="9328" actId="2711"/>
          <ac:spMkLst>
            <pc:docMk/>
            <pc:sldMk cId="1539247049" sldId="338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01:31:40.108" v="5577" actId="113"/>
          <ac:spMkLst>
            <pc:docMk/>
            <pc:sldMk cId="1539247049" sldId="338"/>
            <ac:spMk id="30" creationId="{1BE70066-198C-4AD9-8843-CD24E533F186}"/>
          </ac:spMkLst>
        </pc:spChg>
        <pc:picChg chg="add del mod modCrop">
          <ac:chgData name="KIM JEONG HYO" userId="d999bd0ffda0c3cb" providerId="LiveId" clId="{71D16058-CE94-4096-AB4A-682CBA6D4254}" dt="2022-11-08T11:22:36.597" v="4650" actId="478"/>
          <ac:picMkLst>
            <pc:docMk/>
            <pc:sldMk cId="1539247049" sldId="338"/>
            <ac:picMk id="6" creationId="{E9D27620-197A-427D-FD03-1AE9826B84FB}"/>
          </ac:picMkLst>
        </pc:picChg>
        <pc:picChg chg="add del mod">
          <ac:chgData name="KIM JEONG HYO" userId="d999bd0ffda0c3cb" providerId="LiveId" clId="{71D16058-CE94-4096-AB4A-682CBA6D4254}" dt="2022-11-08T11:14:32.550" v="4409" actId="478"/>
          <ac:picMkLst>
            <pc:docMk/>
            <pc:sldMk cId="1539247049" sldId="338"/>
            <ac:picMk id="8" creationId="{D456C293-1231-DF92-57B3-D06FE9EE749F}"/>
          </ac:picMkLst>
        </pc:picChg>
        <pc:picChg chg="add mod">
          <ac:chgData name="KIM JEONG HYO" userId="d999bd0ffda0c3cb" providerId="LiveId" clId="{71D16058-CE94-4096-AB4A-682CBA6D4254}" dt="2022-11-08T11:23:32.591" v="4667" actId="1076"/>
          <ac:picMkLst>
            <pc:docMk/>
            <pc:sldMk cId="1539247049" sldId="338"/>
            <ac:picMk id="8194" creationId="{4F5C6279-D633-8D60-0D51-896EF92ABC7A}"/>
          </ac:picMkLst>
        </pc:picChg>
        <pc:picChg chg="add del">
          <ac:chgData name="KIM JEONG HYO" userId="d999bd0ffda0c3cb" providerId="LiveId" clId="{71D16058-CE94-4096-AB4A-682CBA6D4254}" dt="2022-11-08T11:31:22.741" v="4773"/>
          <ac:picMkLst>
            <pc:docMk/>
            <pc:sldMk cId="1539247049" sldId="338"/>
            <ac:picMk id="8196" creationId="{8C0C8CE6-1BFC-724F-7C19-07374058D3B9}"/>
          </ac:picMkLst>
        </pc:picChg>
      </pc:sldChg>
      <pc:sldChg chg="del">
        <pc:chgData name="KIM JEONG HYO" userId="d999bd0ffda0c3cb" providerId="LiveId" clId="{71D16058-CE94-4096-AB4A-682CBA6D4254}" dt="2022-11-08T01:49:53.525" v="104" actId="47"/>
        <pc:sldMkLst>
          <pc:docMk/>
          <pc:sldMk cId="4050990038" sldId="339"/>
        </pc:sldMkLst>
      </pc:sldChg>
      <pc:sldChg chg="del">
        <pc:chgData name="KIM JEONG HYO" userId="d999bd0ffda0c3cb" providerId="LiveId" clId="{71D16058-CE94-4096-AB4A-682CBA6D4254}" dt="2022-11-08T08:25:08.582" v="2415" actId="47"/>
        <pc:sldMkLst>
          <pc:docMk/>
          <pc:sldMk cId="2595515807" sldId="360"/>
        </pc:sldMkLst>
      </pc:sldChg>
      <pc:sldChg chg="addSp delSp modSp add mod modNotesTx">
        <pc:chgData name="KIM JEONG HYO" userId="d999bd0ffda0c3cb" providerId="LiveId" clId="{71D16058-CE94-4096-AB4A-682CBA6D4254}" dt="2022-11-08T11:39:10.556" v="4820" actId="1076"/>
        <pc:sldMkLst>
          <pc:docMk/>
          <pc:sldMk cId="397695067" sldId="361"/>
        </pc:sldMkLst>
        <pc:spChg chg="mod">
          <ac:chgData name="KIM JEONG HYO" userId="d999bd0ffda0c3cb" providerId="LiveId" clId="{71D16058-CE94-4096-AB4A-682CBA6D4254}" dt="2022-11-08T02:42:39.739" v="1546" actId="20577"/>
          <ac:spMkLst>
            <pc:docMk/>
            <pc:sldMk cId="397695067" sldId="361"/>
            <ac:spMk id="2" creationId="{00000000-0000-0000-0000-000000000000}"/>
          </ac:spMkLst>
        </pc:spChg>
        <pc:spChg chg="del mod">
          <ac:chgData name="KIM JEONG HYO" userId="d999bd0ffda0c3cb" providerId="LiveId" clId="{71D16058-CE94-4096-AB4A-682CBA6D4254}" dt="2022-11-08T08:27:29.276" v="2424"/>
          <ac:spMkLst>
            <pc:docMk/>
            <pc:sldMk cId="397695067" sldId="361"/>
            <ac:spMk id="8" creationId="{4BA61229-7547-40D2-B8B0-EDBF59382FFE}"/>
          </ac:spMkLst>
        </pc:spChg>
        <pc:spChg chg="add mod ord">
          <ac:chgData name="KIM JEONG HYO" userId="d999bd0ffda0c3cb" providerId="LiveId" clId="{71D16058-CE94-4096-AB4A-682CBA6D4254}" dt="2022-11-08T08:26:42.597" v="2416" actId="167"/>
          <ac:spMkLst>
            <pc:docMk/>
            <pc:sldMk cId="397695067" sldId="361"/>
            <ac:spMk id="13" creationId="{4142B195-3B93-A901-5A1E-03C4D36E984A}"/>
          </ac:spMkLst>
        </pc:spChg>
        <pc:spChg chg="add del mod">
          <ac:chgData name="KIM JEONG HYO" userId="d999bd0ffda0c3cb" providerId="LiveId" clId="{71D16058-CE94-4096-AB4A-682CBA6D4254}" dt="2022-11-08T10:38:16.342" v="3526" actId="478"/>
          <ac:spMkLst>
            <pc:docMk/>
            <pc:sldMk cId="397695067" sldId="361"/>
            <ac:spMk id="16" creationId="{C66F0A15-1CF6-7722-C78E-5B198DCD95E2}"/>
          </ac:spMkLst>
        </pc:spChg>
        <pc:spChg chg="add del mod ord">
          <ac:chgData name="KIM JEONG HYO" userId="d999bd0ffda0c3cb" providerId="LiveId" clId="{71D16058-CE94-4096-AB4A-682CBA6D4254}" dt="2022-11-08T07:17:02.147" v="1851" actId="478"/>
          <ac:spMkLst>
            <pc:docMk/>
            <pc:sldMk cId="397695067" sldId="361"/>
            <ac:spMk id="17" creationId="{302CBF95-7990-5F2C-A74A-CEB3581DE739}"/>
          </ac:spMkLst>
        </pc:spChg>
        <pc:spChg chg="add mod">
          <ac:chgData name="KIM JEONG HYO" userId="d999bd0ffda0c3cb" providerId="LiveId" clId="{71D16058-CE94-4096-AB4A-682CBA6D4254}" dt="2022-11-08T08:27:27.229" v="2422" actId="20577"/>
          <ac:spMkLst>
            <pc:docMk/>
            <pc:sldMk cId="397695067" sldId="361"/>
            <ac:spMk id="18" creationId="{A4847554-6389-9E44-1927-EA01D65C1FF2}"/>
          </ac:spMkLst>
        </pc:spChg>
        <pc:spChg chg="add del">
          <ac:chgData name="KIM JEONG HYO" userId="d999bd0ffda0c3cb" providerId="LiveId" clId="{71D16058-CE94-4096-AB4A-682CBA6D4254}" dt="2022-11-08T10:32:54.810" v="3495"/>
          <ac:spMkLst>
            <pc:docMk/>
            <pc:sldMk cId="397695067" sldId="361"/>
            <ac:spMk id="19" creationId="{5F3CAE43-9CD9-1D8C-725D-0DDE934D95B7}"/>
          </ac:spMkLst>
        </pc:spChg>
        <pc:spChg chg="add del">
          <ac:chgData name="KIM JEONG HYO" userId="d999bd0ffda0c3cb" providerId="LiveId" clId="{71D16058-CE94-4096-AB4A-682CBA6D4254}" dt="2022-11-08T10:37:54.860" v="3519"/>
          <ac:spMkLst>
            <pc:docMk/>
            <pc:sldMk cId="397695067" sldId="361"/>
            <ac:spMk id="21" creationId="{917528B9-4B77-F363-2055-C8A110BE4E6B}"/>
          </ac:spMkLst>
        </pc:spChg>
        <pc:graphicFrameChg chg="add mod ord modGraphic">
          <ac:chgData name="KIM JEONG HYO" userId="d999bd0ffda0c3cb" providerId="LiveId" clId="{71D16058-CE94-4096-AB4A-682CBA6D4254}" dt="2022-11-08T10:38:58.844" v="3589"/>
          <ac:graphicFrameMkLst>
            <pc:docMk/>
            <pc:sldMk cId="397695067" sldId="361"/>
            <ac:graphicFrameMk id="3" creationId="{FE53B79B-2C0B-1607-13AA-98EF2B5D5E39}"/>
          </ac:graphicFrameMkLst>
        </pc:graphicFrameChg>
        <pc:graphicFrameChg chg="add del mod">
          <ac:chgData name="KIM JEONG HYO" userId="d999bd0ffda0c3cb" providerId="LiveId" clId="{71D16058-CE94-4096-AB4A-682CBA6D4254}" dt="2022-11-08T02:40:22.550" v="1462"/>
          <ac:graphicFrameMkLst>
            <pc:docMk/>
            <pc:sldMk cId="397695067" sldId="361"/>
            <ac:graphicFrameMk id="5" creationId="{B47DF586-622A-0C29-CA71-8BDB475E9197}"/>
          </ac:graphicFrameMkLst>
        </pc:graphicFrameChg>
        <pc:graphicFrameChg chg="add del mod">
          <ac:chgData name="KIM JEONG HYO" userId="d999bd0ffda0c3cb" providerId="LiveId" clId="{71D16058-CE94-4096-AB4A-682CBA6D4254}" dt="2022-11-08T02:40:31.890" v="1466"/>
          <ac:graphicFrameMkLst>
            <pc:docMk/>
            <pc:sldMk cId="397695067" sldId="361"/>
            <ac:graphicFrameMk id="6" creationId="{1D99493B-B13F-F75F-8F8D-9FAAB733663A}"/>
          </ac:graphicFrameMkLst>
        </pc:graphicFrameChg>
        <pc:graphicFrameChg chg="add del mod">
          <ac:chgData name="KIM JEONG HYO" userId="d999bd0ffda0c3cb" providerId="LiveId" clId="{71D16058-CE94-4096-AB4A-682CBA6D4254}" dt="2022-11-08T02:40:37.653" v="1469"/>
          <ac:graphicFrameMkLst>
            <pc:docMk/>
            <pc:sldMk cId="397695067" sldId="361"/>
            <ac:graphicFrameMk id="7" creationId="{D5BA2EB0-D77D-738C-6A31-481EEE903004}"/>
          </ac:graphicFrameMkLst>
        </pc:graphicFrameChg>
        <pc:graphicFrameChg chg="add del mod">
          <ac:chgData name="KIM JEONG HYO" userId="d999bd0ffda0c3cb" providerId="LiveId" clId="{71D16058-CE94-4096-AB4A-682CBA6D4254}" dt="2022-11-08T02:40:47.090" v="1473"/>
          <ac:graphicFrameMkLst>
            <pc:docMk/>
            <pc:sldMk cId="397695067" sldId="361"/>
            <ac:graphicFrameMk id="9" creationId="{20B6DFE5-A948-1D9F-4610-3B497550FF63}"/>
          </ac:graphicFrameMkLst>
        </pc:graphicFrameChg>
        <pc:graphicFrameChg chg="add del mod">
          <ac:chgData name="KIM JEONG HYO" userId="d999bd0ffda0c3cb" providerId="LiveId" clId="{71D16058-CE94-4096-AB4A-682CBA6D4254}" dt="2022-11-08T02:40:55.046" v="1478"/>
          <ac:graphicFrameMkLst>
            <pc:docMk/>
            <pc:sldMk cId="397695067" sldId="361"/>
            <ac:graphicFrameMk id="10" creationId="{A94ABFCE-CAAF-0339-E019-2E34193B1741}"/>
          </ac:graphicFrameMkLst>
        </pc:graphicFrameChg>
        <pc:graphicFrameChg chg="add del mod">
          <ac:chgData name="KIM JEONG HYO" userId="d999bd0ffda0c3cb" providerId="LiveId" clId="{71D16058-CE94-4096-AB4A-682CBA6D4254}" dt="2022-11-08T02:41:23.684" v="1482"/>
          <ac:graphicFrameMkLst>
            <pc:docMk/>
            <pc:sldMk cId="397695067" sldId="361"/>
            <ac:graphicFrameMk id="11" creationId="{11CA0872-0944-1830-AE87-B53E1EDA6AEF}"/>
          </ac:graphicFrameMkLst>
        </pc:graphicFrameChg>
        <pc:graphicFrameChg chg="add del mod">
          <ac:chgData name="KIM JEONG HYO" userId="d999bd0ffda0c3cb" providerId="LiveId" clId="{71D16058-CE94-4096-AB4A-682CBA6D4254}" dt="2022-11-08T02:41:30.715" v="1485"/>
          <ac:graphicFrameMkLst>
            <pc:docMk/>
            <pc:sldMk cId="397695067" sldId="361"/>
            <ac:graphicFrameMk id="12" creationId="{F93D4034-43D4-6BD2-43EC-D74D32D42BA8}"/>
          </ac:graphicFrameMkLst>
        </pc:graphicFrameChg>
        <pc:graphicFrameChg chg="add del mod">
          <ac:chgData name="KIM JEONG HYO" userId="d999bd0ffda0c3cb" providerId="LiveId" clId="{71D16058-CE94-4096-AB4A-682CBA6D4254}" dt="2022-11-08T02:44:11.249" v="1590"/>
          <ac:graphicFrameMkLst>
            <pc:docMk/>
            <pc:sldMk cId="397695067" sldId="361"/>
            <ac:graphicFrameMk id="14" creationId="{F0BD8DBB-5475-3B60-224B-21CD2DF4A17A}"/>
          </ac:graphicFrameMkLst>
        </pc:graphicFrameChg>
        <pc:graphicFrameChg chg="add del mod">
          <ac:chgData name="KIM JEONG HYO" userId="d999bd0ffda0c3cb" providerId="LiveId" clId="{71D16058-CE94-4096-AB4A-682CBA6D4254}" dt="2022-11-08T02:44:15.823" v="1593"/>
          <ac:graphicFrameMkLst>
            <pc:docMk/>
            <pc:sldMk cId="397695067" sldId="361"/>
            <ac:graphicFrameMk id="15" creationId="{4EAB0B5A-3F6E-9FF5-1E24-CCF901A2E323}"/>
          </ac:graphicFrameMkLst>
        </pc:graphicFrameChg>
        <pc:picChg chg="add mod">
          <ac:chgData name="KIM JEONG HYO" userId="d999bd0ffda0c3cb" providerId="LiveId" clId="{71D16058-CE94-4096-AB4A-682CBA6D4254}" dt="2022-11-08T10:37:47.765" v="3514" actId="1076"/>
          <ac:picMkLst>
            <pc:docMk/>
            <pc:sldMk cId="397695067" sldId="361"/>
            <ac:picMk id="20" creationId="{F3F44B3A-DEE9-7BAA-A224-C408FF5E8432}"/>
          </ac:picMkLst>
        </pc:picChg>
        <pc:picChg chg="add mod">
          <ac:chgData name="KIM JEONG HYO" userId="d999bd0ffda0c3cb" providerId="LiveId" clId="{71D16058-CE94-4096-AB4A-682CBA6D4254}" dt="2022-11-08T11:39:10.556" v="4820" actId="1076"/>
          <ac:picMkLst>
            <pc:docMk/>
            <pc:sldMk cId="397695067" sldId="361"/>
            <ac:picMk id="22" creationId="{85E9828C-9594-67D6-2EA9-C5DB94E56720}"/>
          </ac:picMkLst>
        </pc:picChg>
        <pc:picChg chg="del mod">
          <ac:chgData name="KIM JEONG HYO" userId="d999bd0ffda0c3cb" providerId="LiveId" clId="{71D16058-CE94-4096-AB4A-682CBA6D4254}" dt="2022-11-08T10:33:07.960" v="3505" actId="478"/>
          <ac:picMkLst>
            <pc:docMk/>
            <pc:sldMk cId="397695067" sldId="361"/>
            <ac:picMk id="1026" creationId="{BE2DFF42-0A29-D206-9D34-EA5AA2A54E5C}"/>
          </ac:picMkLst>
        </pc:picChg>
      </pc:sldChg>
      <pc:sldChg chg="del">
        <pc:chgData name="KIM JEONG HYO" userId="d999bd0ffda0c3cb" providerId="LiveId" clId="{71D16058-CE94-4096-AB4A-682CBA6D4254}" dt="2022-11-08T01:49:54.907" v="107" actId="47"/>
        <pc:sldMkLst>
          <pc:docMk/>
          <pc:sldMk cId="2557273398" sldId="361"/>
        </pc:sldMkLst>
      </pc:sldChg>
      <pc:sldChg chg="addSp delSp modSp add mod ord modNotesTx">
        <pc:chgData name="KIM JEONG HYO" userId="d999bd0ffda0c3cb" providerId="LiveId" clId="{71D16058-CE94-4096-AB4A-682CBA6D4254}" dt="2022-11-10T04:14:27.977" v="10986" actId="20577"/>
        <pc:sldMkLst>
          <pc:docMk/>
          <pc:sldMk cId="1106502169" sldId="362"/>
        </pc:sldMkLst>
        <pc:spChg chg="mod">
          <ac:chgData name="KIM JEONG HYO" userId="d999bd0ffda0c3cb" providerId="LiveId" clId="{71D16058-CE94-4096-AB4A-682CBA6D4254}" dt="2022-11-08T07:17:34.658" v="1868" actId="20577"/>
          <ac:spMkLst>
            <pc:docMk/>
            <pc:sldMk cId="1106502169" sldId="362"/>
            <ac:spMk id="2" creationId="{00000000-0000-0000-0000-000000000000}"/>
          </ac:spMkLst>
        </pc:spChg>
        <pc:spChg chg="add del">
          <ac:chgData name="KIM JEONG HYO" userId="d999bd0ffda0c3cb" providerId="LiveId" clId="{71D16058-CE94-4096-AB4A-682CBA6D4254}" dt="2022-11-08T10:22:55.543" v="2738" actId="22"/>
          <ac:spMkLst>
            <pc:docMk/>
            <pc:sldMk cId="1106502169" sldId="362"/>
            <ac:spMk id="5" creationId="{98402BD8-A1C2-3EA8-58D6-65940C0079CB}"/>
          </ac:spMkLst>
        </pc:spChg>
        <pc:spChg chg="mod">
          <ac:chgData name="KIM JEONG HYO" userId="d999bd0ffda0c3cb" providerId="LiveId" clId="{71D16058-CE94-4096-AB4A-682CBA6D4254}" dt="2022-11-10T02:47:26.752" v="10639" actId="115"/>
          <ac:spMkLst>
            <pc:docMk/>
            <pc:sldMk cId="1106502169" sldId="362"/>
            <ac:spMk id="8" creationId="{4BA61229-7547-40D2-B8B0-EDBF59382FFE}"/>
          </ac:spMkLst>
        </pc:spChg>
        <pc:picChg chg="add del mod">
          <ac:chgData name="KIM JEONG HYO" userId="d999bd0ffda0c3cb" providerId="LiveId" clId="{71D16058-CE94-4096-AB4A-682CBA6D4254}" dt="2022-11-08T07:23:47.899" v="2043" actId="478"/>
          <ac:picMkLst>
            <pc:docMk/>
            <pc:sldMk cId="1106502169" sldId="362"/>
            <ac:picMk id="2050" creationId="{2A1DC6DB-B742-7C31-0EDF-02DE4FF37F1C}"/>
          </ac:picMkLst>
        </pc:picChg>
        <pc:picChg chg="add mod">
          <ac:chgData name="KIM JEONG HYO" userId="d999bd0ffda0c3cb" providerId="LiveId" clId="{71D16058-CE94-4096-AB4A-682CBA6D4254}" dt="2022-11-08T07:23:52.758" v="2047" actId="1076"/>
          <ac:picMkLst>
            <pc:docMk/>
            <pc:sldMk cId="1106502169" sldId="362"/>
            <ac:picMk id="2052" creationId="{10631A7E-7166-9916-F94E-220A4BE5F67C}"/>
          </ac:picMkLst>
        </pc:picChg>
      </pc:sldChg>
      <pc:sldChg chg="del">
        <pc:chgData name="KIM JEONG HYO" userId="d999bd0ffda0c3cb" providerId="LiveId" clId="{71D16058-CE94-4096-AB4A-682CBA6D4254}" dt="2022-11-08T01:49:54.405" v="106" actId="47"/>
        <pc:sldMkLst>
          <pc:docMk/>
          <pc:sldMk cId="1977605970" sldId="362"/>
        </pc:sldMkLst>
      </pc:sldChg>
      <pc:sldChg chg="addSp delSp modSp add mod modNotesTx">
        <pc:chgData name="KIM JEONG HYO" userId="d999bd0ffda0c3cb" providerId="LiveId" clId="{71D16058-CE94-4096-AB4A-682CBA6D4254}" dt="2022-11-10T07:02:06.808" v="16729" actId="20577"/>
        <pc:sldMkLst>
          <pc:docMk/>
          <pc:sldMk cId="108839210" sldId="363"/>
        </pc:sldMkLst>
        <pc:spChg chg="mod">
          <ac:chgData name="KIM JEONG HYO" userId="d999bd0ffda0c3cb" providerId="LiveId" clId="{71D16058-CE94-4096-AB4A-682CBA6D4254}" dt="2022-11-08T07:25:18.669" v="2064" actId="20577"/>
          <ac:spMkLst>
            <pc:docMk/>
            <pc:sldMk cId="108839210" sldId="363"/>
            <ac:spMk id="2" creationId="{00000000-0000-0000-0000-000000000000}"/>
          </ac:spMkLst>
        </pc:spChg>
        <pc:spChg chg="add mod ord">
          <ac:chgData name="KIM JEONG HYO" userId="d999bd0ffda0c3cb" providerId="LiveId" clId="{71D16058-CE94-4096-AB4A-682CBA6D4254}" dt="2022-11-08T10:20:50.949" v="2736" actId="20577"/>
          <ac:spMkLst>
            <pc:docMk/>
            <pc:sldMk cId="108839210" sldId="363"/>
            <ac:spMk id="3" creationId="{B5C944D1-4B08-EA88-55D6-87530BD3D08C}"/>
          </ac:spMkLst>
        </pc:spChg>
        <pc:spChg chg="add mod">
          <ac:chgData name="KIM JEONG HYO" userId="d999bd0ffda0c3cb" providerId="LiveId" clId="{71D16058-CE94-4096-AB4A-682CBA6D4254}" dt="2022-11-10T02:47:43.250" v="10641" actId="115"/>
          <ac:spMkLst>
            <pc:docMk/>
            <pc:sldMk cId="108839210" sldId="363"/>
            <ac:spMk id="5" creationId="{11B8E17C-31D8-2CC9-7F04-1BF3E2D0D16F}"/>
          </ac:spMkLst>
        </pc:spChg>
        <pc:spChg chg="del mod">
          <ac:chgData name="KIM JEONG HYO" userId="d999bd0ffda0c3cb" providerId="LiveId" clId="{71D16058-CE94-4096-AB4A-682CBA6D4254}" dt="2022-11-08T08:23:25.514" v="2377"/>
          <ac:spMkLst>
            <pc:docMk/>
            <pc:sldMk cId="108839210" sldId="363"/>
            <ac:spMk id="8" creationId="{4BA61229-7547-40D2-B8B0-EDBF59382FFE}"/>
          </ac:spMkLst>
        </pc:spChg>
        <pc:picChg chg="del">
          <ac:chgData name="KIM JEONG HYO" userId="d999bd0ffda0c3cb" providerId="LiveId" clId="{71D16058-CE94-4096-AB4A-682CBA6D4254}" dt="2022-11-08T07:25:21.142" v="2065" actId="478"/>
          <ac:picMkLst>
            <pc:docMk/>
            <pc:sldMk cId="108839210" sldId="363"/>
            <ac:picMk id="2052" creationId="{10631A7E-7166-9916-F94E-220A4BE5F67C}"/>
          </ac:picMkLst>
        </pc:picChg>
        <pc:picChg chg="add mod">
          <ac:chgData name="KIM JEONG HYO" userId="d999bd0ffda0c3cb" providerId="LiveId" clId="{71D16058-CE94-4096-AB4A-682CBA6D4254}" dt="2022-11-08T08:24:40.866" v="2414" actId="1076"/>
          <ac:picMkLst>
            <pc:docMk/>
            <pc:sldMk cId="108839210" sldId="363"/>
            <ac:picMk id="4098" creationId="{BAB4671E-E548-77DA-2957-C0D3BCFECFFC}"/>
          </ac:picMkLst>
        </pc:picChg>
      </pc:sldChg>
      <pc:sldChg chg="del">
        <pc:chgData name="KIM JEONG HYO" userId="d999bd0ffda0c3cb" providerId="LiveId" clId="{71D16058-CE94-4096-AB4A-682CBA6D4254}" dt="2022-11-08T01:49:53.729" v="105" actId="47"/>
        <pc:sldMkLst>
          <pc:docMk/>
          <pc:sldMk cId="1299548633" sldId="363"/>
        </pc:sldMkLst>
      </pc:sldChg>
      <pc:sldChg chg="del">
        <pc:chgData name="KIM JEONG HYO" userId="d999bd0ffda0c3cb" providerId="LiveId" clId="{71D16058-CE94-4096-AB4A-682CBA6D4254}" dt="2022-11-08T01:49:53.383" v="103" actId="47"/>
        <pc:sldMkLst>
          <pc:docMk/>
          <pc:sldMk cId="447422060" sldId="364"/>
        </pc:sldMkLst>
      </pc:sldChg>
      <pc:sldChg chg="addSp delSp modSp add del mod">
        <pc:chgData name="KIM JEONG HYO" userId="d999bd0ffda0c3cb" providerId="LiveId" clId="{71D16058-CE94-4096-AB4A-682CBA6D4254}" dt="2022-11-08T11:05:17.258" v="4241" actId="47"/>
        <pc:sldMkLst>
          <pc:docMk/>
          <pc:sldMk cId="541692176" sldId="364"/>
        </pc:sldMkLst>
        <pc:spChg chg="mod">
          <ac:chgData name="KIM JEONG HYO" userId="d999bd0ffda0c3cb" providerId="LiveId" clId="{71D16058-CE94-4096-AB4A-682CBA6D4254}" dt="2022-11-08T08:30:08.464" v="2464" actId="20577"/>
          <ac:spMkLst>
            <pc:docMk/>
            <pc:sldMk cId="541692176" sldId="364"/>
            <ac:spMk id="2" creationId="{00000000-0000-0000-0000-000000000000}"/>
          </ac:spMkLst>
        </pc:spChg>
        <pc:spChg chg="mod">
          <ac:chgData name="KIM JEONG HYO" userId="d999bd0ffda0c3cb" providerId="LiveId" clId="{71D16058-CE94-4096-AB4A-682CBA6D4254}" dt="2022-11-08T11:01:32.304" v="4231" actId="20577"/>
          <ac:spMkLst>
            <pc:docMk/>
            <pc:sldMk cId="541692176" sldId="364"/>
            <ac:spMk id="8" creationId="{4BA61229-7547-40D2-B8B0-EDBF59382FFE}"/>
          </ac:spMkLst>
        </pc:spChg>
        <pc:graphicFrameChg chg="add del mod">
          <ac:chgData name="KIM JEONG HYO" userId="d999bd0ffda0c3cb" providerId="LiveId" clId="{71D16058-CE94-4096-AB4A-682CBA6D4254}" dt="2022-11-08T10:16:59.331" v="2614"/>
          <ac:graphicFrameMkLst>
            <pc:docMk/>
            <pc:sldMk cId="541692176" sldId="364"/>
            <ac:graphicFrameMk id="3" creationId="{B27689C3-FBB1-2728-4ECF-EB74BED1ACA3}"/>
          </ac:graphicFrameMkLst>
        </pc:graphicFrameChg>
        <pc:picChg chg="add del mod">
          <ac:chgData name="KIM JEONG HYO" userId="d999bd0ffda0c3cb" providerId="LiveId" clId="{71D16058-CE94-4096-AB4A-682CBA6D4254}" dt="2022-11-08T11:01:40.122" v="4232" actId="478"/>
          <ac:picMkLst>
            <pc:docMk/>
            <pc:sldMk cId="541692176" sldId="364"/>
            <ac:picMk id="6" creationId="{AED78BFC-4D5D-D977-5F3F-BA5A7CE1C339}"/>
          </ac:picMkLst>
        </pc:picChg>
        <pc:picChg chg="add mod">
          <ac:chgData name="KIM JEONG HYO" userId="d999bd0ffda0c3cb" providerId="LiveId" clId="{71D16058-CE94-4096-AB4A-682CBA6D4254}" dt="2022-11-08T11:02:48.162" v="4236" actId="1076"/>
          <ac:picMkLst>
            <pc:docMk/>
            <pc:sldMk cId="541692176" sldId="364"/>
            <ac:picMk id="5122" creationId="{12A2173F-5C3B-220C-01ED-44A7C6AD1EBC}"/>
          </ac:picMkLst>
        </pc:picChg>
      </pc:sldChg>
      <pc:sldChg chg="delSp modSp add mod ord">
        <pc:chgData name="KIM JEONG HYO" userId="d999bd0ffda0c3cb" providerId="LiveId" clId="{71D16058-CE94-4096-AB4A-682CBA6D4254}" dt="2022-11-10T07:09:18.991" v="16884" actId="20577"/>
        <pc:sldMkLst>
          <pc:docMk/>
          <pc:sldMk cId="384428961" sldId="365"/>
        </pc:sldMkLst>
        <pc:spChg chg="mod">
          <ac:chgData name="KIM JEONG HYO" userId="d999bd0ffda0c3cb" providerId="LiveId" clId="{71D16058-CE94-4096-AB4A-682CBA6D4254}" dt="2022-11-08T10:23:01.414" v="2753"/>
          <ac:spMkLst>
            <pc:docMk/>
            <pc:sldMk cId="384428961" sldId="365"/>
            <ac:spMk id="2" creationId="{00000000-0000-0000-0000-000000000000}"/>
          </ac:spMkLst>
        </pc:spChg>
        <pc:spChg chg="mod">
          <ac:chgData name="KIM JEONG HYO" userId="d999bd0ffda0c3cb" providerId="LiveId" clId="{71D16058-CE94-4096-AB4A-682CBA6D4254}" dt="2022-11-10T07:09:18.991" v="16884" actId="20577"/>
          <ac:spMkLst>
            <pc:docMk/>
            <pc:sldMk cId="384428961" sldId="365"/>
            <ac:spMk id="8" creationId="{4BA61229-7547-40D2-B8B0-EDBF59382FFE}"/>
          </ac:spMkLst>
        </pc:spChg>
        <pc:picChg chg="del">
          <ac:chgData name="KIM JEONG HYO" userId="d999bd0ffda0c3cb" providerId="LiveId" clId="{71D16058-CE94-4096-AB4A-682CBA6D4254}" dt="2022-11-08T10:23:02.652" v="2754" actId="478"/>
          <ac:picMkLst>
            <pc:docMk/>
            <pc:sldMk cId="384428961" sldId="365"/>
            <ac:picMk id="2052" creationId="{10631A7E-7166-9916-F94E-220A4BE5F67C}"/>
          </ac:picMkLst>
        </pc:picChg>
      </pc:sldChg>
      <pc:sldChg chg="del">
        <pc:chgData name="KIM JEONG HYO" userId="d999bd0ffda0c3cb" providerId="LiveId" clId="{71D16058-CE94-4096-AB4A-682CBA6D4254}" dt="2022-11-08T01:49:53.221" v="102" actId="47"/>
        <pc:sldMkLst>
          <pc:docMk/>
          <pc:sldMk cId="2732676714" sldId="365"/>
        </pc:sldMkLst>
      </pc:sldChg>
      <pc:sldChg chg="del">
        <pc:chgData name="KIM JEONG HYO" userId="d999bd0ffda0c3cb" providerId="LiveId" clId="{71D16058-CE94-4096-AB4A-682CBA6D4254}" dt="2022-11-08T01:49:51.617" v="95" actId="47"/>
        <pc:sldMkLst>
          <pc:docMk/>
          <pc:sldMk cId="4131887901" sldId="366"/>
        </pc:sldMkLst>
      </pc:sldChg>
      <pc:sldChg chg="modSp add mod ord modNotesTx">
        <pc:chgData name="KIM JEONG HYO" userId="d999bd0ffda0c3cb" providerId="LiveId" clId="{71D16058-CE94-4096-AB4A-682CBA6D4254}" dt="2022-11-10T06:30:31.415" v="14873" actId="20577"/>
        <pc:sldMkLst>
          <pc:docMk/>
          <pc:sldMk cId="4152567612" sldId="366"/>
        </pc:sldMkLst>
        <pc:spChg chg="mod">
          <ac:chgData name="KIM JEONG HYO" userId="d999bd0ffda0c3cb" providerId="LiveId" clId="{71D16058-CE94-4096-AB4A-682CBA6D4254}" dt="2022-11-10T06:28:53.886" v="14680" actId="20577"/>
          <ac:spMkLst>
            <pc:docMk/>
            <pc:sldMk cId="4152567612" sldId="366"/>
            <ac:spMk id="8" creationId="{4BA61229-7547-40D2-B8B0-EDBF59382FFE}"/>
          </ac:spMkLst>
        </pc:spChg>
      </pc:sldChg>
      <pc:sldChg chg="add del">
        <pc:chgData name="KIM JEONG HYO" userId="d999bd0ffda0c3cb" providerId="LiveId" clId="{71D16058-CE94-4096-AB4A-682CBA6D4254}" dt="2022-11-08T10:44:20.636" v="3652" actId="47"/>
        <pc:sldMkLst>
          <pc:docMk/>
          <pc:sldMk cId="4285398568" sldId="366"/>
        </pc:sldMkLst>
      </pc:sldChg>
      <pc:sldChg chg="addSp delSp modSp add mod">
        <pc:chgData name="KIM JEONG HYO" userId="d999bd0ffda0c3cb" providerId="LiveId" clId="{71D16058-CE94-4096-AB4A-682CBA6D4254}" dt="2022-11-09T15:05:02.237" v="9329" actId="2711"/>
        <pc:sldMkLst>
          <pc:docMk/>
          <pc:sldMk cId="1075899796" sldId="367"/>
        </pc:sldMkLst>
        <pc:spChg chg="mod">
          <ac:chgData name="KIM JEONG HYO" userId="d999bd0ffda0c3cb" providerId="LiveId" clId="{71D16058-CE94-4096-AB4A-682CBA6D4254}" dt="2022-11-09T15:05:02.237" v="9329" actId="2711"/>
          <ac:spMkLst>
            <pc:docMk/>
            <pc:sldMk cId="1075899796" sldId="367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01:31:42.738" v="5578" actId="113"/>
          <ac:spMkLst>
            <pc:docMk/>
            <pc:sldMk cId="1075899796" sldId="367"/>
            <ac:spMk id="30" creationId="{1BE70066-198C-4AD9-8843-CD24E533F186}"/>
          </ac:spMkLst>
        </pc:spChg>
        <pc:picChg chg="del">
          <ac:chgData name="KIM JEONG HYO" userId="d999bd0ffda0c3cb" providerId="LiveId" clId="{71D16058-CE94-4096-AB4A-682CBA6D4254}" dt="2022-11-08T11:31:32.867" v="4777" actId="478"/>
          <ac:picMkLst>
            <pc:docMk/>
            <pc:sldMk cId="1075899796" sldId="367"/>
            <ac:picMk id="8194" creationId="{4F5C6279-D633-8D60-0D51-896EF92ABC7A}"/>
          </ac:picMkLst>
        </pc:picChg>
        <pc:picChg chg="add mod">
          <ac:chgData name="KIM JEONG HYO" userId="d999bd0ffda0c3cb" providerId="LiveId" clId="{71D16058-CE94-4096-AB4A-682CBA6D4254}" dt="2022-11-08T12:33:16.624" v="5361" actId="1076"/>
          <ac:picMkLst>
            <pc:docMk/>
            <pc:sldMk cId="1075899796" sldId="367"/>
            <ac:picMk id="9218" creationId="{F1410A59-5950-FCFC-0900-DFEE6A2EE200}"/>
          </ac:picMkLst>
        </pc:picChg>
      </pc:sldChg>
      <pc:sldChg chg="del">
        <pc:chgData name="KIM JEONG HYO" userId="d999bd0ffda0c3cb" providerId="LiveId" clId="{71D16058-CE94-4096-AB4A-682CBA6D4254}" dt="2022-11-08T01:49:51.074" v="94" actId="47"/>
        <pc:sldMkLst>
          <pc:docMk/>
          <pc:sldMk cId="2115207989" sldId="367"/>
        </pc:sldMkLst>
      </pc:sldChg>
      <pc:sldChg chg="modSp add del mod">
        <pc:chgData name="KIM JEONG HYO" userId="d999bd0ffda0c3cb" providerId="LiveId" clId="{71D16058-CE94-4096-AB4A-682CBA6D4254}" dt="2022-11-08T11:05:17.999" v="4242" actId="47"/>
        <pc:sldMkLst>
          <pc:docMk/>
          <pc:sldMk cId="3406614269" sldId="367"/>
        </pc:sldMkLst>
        <pc:spChg chg="mod">
          <ac:chgData name="KIM JEONG HYO" userId="d999bd0ffda0c3cb" providerId="LiveId" clId="{71D16058-CE94-4096-AB4A-682CBA6D4254}" dt="2022-11-08T11:04:40.586" v="4240"/>
          <ac:spMkLst>
            <pc:docMk/>
            <pc:sldMk cId="3406614269" sldId="367"/>
            <ac:spMk id="2" creationId="{00000000-0000-0000-0000-000000000000}"/>
          </ac:spMkLst>
        </pc:spChg>
      </pc:sldChg>
      <pc:sldChg chg="addSp delSp modSp add mod modNotesTx">
        <pc:chgData name="KIM JEONG HYO" userId="d999bd0ffda0c3cb" providerId="LiveId" clId="{71D16058-CE94-4096-AB4A-682CBA6D4254}" dt="2022-11-10T06:37:11.283" v="15588" actId="5793"/>
        <pc:sldMkLst>
          <pc:docMk/>
          <pc:sldMk cId="3664590508" sldId="368"/>
        </pc:sldMkLst>
        <pc:spChg chg="mod">
          <ac:chgData name="KIM JEONG HYO" userId="d999bd0ffda0c3cb" providerId="LiveId" clId="{71D16058-CE94-4096-AB4A-682CBA6D4254}" dt="2022-11-10T06:37:11.283" v="15588" actId="5793"/>
          <ac:spMkLst>
            <pc:docMk/>
            <pc:sldMk cId="3664590508" sldId="368"/>
            <ac:spMk id="3" creationId="{09DCE714-BCFE-4B19-A46E-EAD096ACCE32}"/>
          </ac:spMkLst>
        </pc:spChg>
        <pc:spChg chg="add del mod">
          <ac:chgData name="KIM JEONG HYO" userId="d999bd0ffda0c3cb" providerId="LiveId" clId="{71D16058-CE94-4096-AB4A-682CBA6D4254}" dt="2022-11-10T06:36:52.855" v="15546" actId="478"/>
          <ac:spMkLst>
            <pc:docMk/>
            <pc:sldMk cId="3664590508" sldId="368"/>
            <ac:spMk id="6" creationId="{FCAE38C8-07A4-2255-BDD1-5F3FA1991517}"/>
          </ac:spMkLst>
        </pc:spChg>
        <pc:spChg chg="mod">
          <ac:chgData name="KIM JEONG HYO" userId="d999bd0ffda0c3cb" providerId="LiveId" clId="{71D16058-CE94-4096-AB4A-682CBA6D4254}" dt="2022-11-09T01:31:46.978" v="5579" actId="113"/>
          <ac:spMkLst>
            <pc:docMk/>
            <pc:sldMk cId="3664590508" sldId="368"/>
            <ac:spMk id="30" creationId="{1BE70066-198C-4AD9-8843-CD24E533F186}"/>
          </ac:spMkLst>
        </pc:spChg>
        <pc:picChg chg="del">
          <ac:chgData name="KIM JEONG HYO" userId="d999bd0ffda0c3cb" providerId="LiveId" clId="{71D16058-CE94-4096-AB4A-682CBA6D4254}" dt="2022-11-08T12:06:03.048" v="5316" actId="478"/>
          <ac:picMkLst>
            <pc:docMk/>
            <pc:sldMk cId="3664590508" sldId="368"/>
            <ac:picMk id="9218" creationId="{F1410A59-5950-FCFC-0900-DFEE6A2EE200}"/>
          </ac:picMkLst>
        </pc:picChg>
      </pc:sldChg>
      <pc:sldChg chg="del">
        <pc:chgData name="KIM JEONG HYO" userId="d999bd0ffda0c3cb" providerId="LiveId" clId="{71D16058-CE94-4096-AB4A-682CBA6D4254}" dt="2022-11-08T01:49:52.480" v="99" actId="47"/>
        <pc:sldMkLst>
          <pc:docMk/>
          <pc:sldMk cId="3676736707" sldId="368"/>
        </pc:sldMkLst>
      </pc:sldChg>
      <pc:sldChg chg="addSp delSp modSp add mod">
        <pc:chgData name="KIM JEONG HYO" userId="d999bd0ffda0c3cb" providerId="LiveId" clId="{71D16058-CE94-4096-AB4A-682CBA6D4254}" dt="2022-11-09T15:47:13.248" v="9593" actId="20577"/>
        <pc:sldMkLst>
          <pc:docMk/>
          <pc:sldMk cId="1129318426" sldId="369"/>
        </pc:sldMkLst>
        <pc:spChg chg="mod">
          <ac:chgData name="KIM JEONG HYO" userId="d999bd0ffda0c3cb" providerId="LiveId" clId="{71D16058-CE94-4096-AB4A-682CBA6D4254}" dt="2022-11-09T15:47:13.248" v="9593" actId="20577"/>
          <ac:spMkLst>
            <pc:docMk/>
            <pc:sldMk cId="1129318426" sldId="369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01:31:50.336" v="5580" actId="113"/>
          <ac:spMkLst>
            <pc:docMk/>
            <pc:sldMk cId="1129318426" sldId="369"/>
            <ac:spMk id="30" creationId="{1BE70066-198C-4AD9-8843-CD24E533F186}"/>
          </ac:spMkLst>
        </pc:spChg>
        <pc:picChg chg="add del mod">
          <ac:chgData name="KIM JEONG HYO" userId="d999bd0ffda0c3cb" providerId="LiveId" clId="{71D16058-CE94-4096-AB4A-682CBA6D4254}" dt="2022-11-08T12:59:23.067" v="5498" actId="478"/>
          <ac:picMkLst>
            <pc:docMk/>
            <pc:sldMk cId="1129318426" sldId="369"/>
            <ac:picMk id="6" creationId="{D5792270-D5DB-E7F7-FC90-B2ECB3311994}"/>
          </ac:picMkLst>
        </pc:picChg>
        <pc:picChg chg="add del mod">
          <ac:chgData name="KIM JEONG HYO" userId="d999bd0ffda0c3cb" providerId="LiveId" clId="{71D16058-CE94-4096-AB4A-682CBA6D4254}" dt="2022-11-09T15:17:16.476" v="9355" actId="478"/>
          <ac:picMkLst>
            <pc:docMk/>
            <pc:sldMk cId="1129318426" sldId="369"/>
            <ac:picMk id="8" creationId="{CE098776-644F-31C0-CAB5-05F06CE80062}"/>
          </ac:picMkLst>
        </pc:picChg>
        <pc:picChg chg="add mod">
          <ac:chgData name="KIM JEONG HYO" userId="d999bd0ffda0c3cb" providerId="LiveId" clId="{71D16058-CE94-4096-AB4A-682CBA6D4254}" dt="2022-11-09T15:45:33.822" v="9567" actId="1076"/>
          <ac:picMkLst>
            <pc:docMk/>
            <pc:sldMk cId="1129318426" sldId="369"/>
            <ac:picMk id="9" creationId="{4D5CB449-80C3-157F-C3B8-F454A89ADA02}"/>
          </ac:picMkLst>
        </pc:picChg>
      </pc:sldChg>
      <pc:sldChg chg="del">
        <pc:chgData name="KIM JEONG HYO" userId="d999bd0ffda0c3cb" providerId="LiveId" clId="{71D16058-CE94-4096-AB4A-682CBA6D4254}" dt="2022-11-08T01:49:52.669" v="100" actId="47"/>
        <pc:sldMkLst>
          <pc:docMk/>
          <pc:sldMk cId="1664950849" sldId="369"/>
        </pc:sldMkLst>
      </pc:sldChg>
      <pc:sldChg chg="del">
        <pc:chgData name="KIM JEONG HYO" userId="d999bd0ffda0c3cb" providerId="LiveId" clId="{71D16058-CE94-4096-AB4A-682CBA6D4254}" dt="2022-11-08T01:49:55.786" v="109" actId="47"/>
        <pc:sldMkLst>
          <pc:docMk/>
          <pc:sldMk cId="3059064772" sldId="370"/>
        </pc:sldMkLst>
      </pc:sldChg>
      <pc:sldChg chg="modSp add mod">
        <pc:chgData name="KIM JEONG HYO" userId="d999bd0ffda0c3cb" providerId="LiveId" clId="{71D16058-CE94-4096-AB4A-682CBA6D4254}" dt="2022-11-10T06:26:16.986" v="14447" actId="115"/>
        <pc:sldMkLst>
          <pc:docMk/>
          <pc:sldMk cId="3295989212" sldId="370"/>
        </pc:sldMkLst>
        <pc:spChg chg="mod">
          <ac:chgData name="KIM JEONG HYO" userId="d999bd0ffda0c3cb" providerId="LiveId" clId="{71D16058-CE94-4096-AB4A-682CBA6D4254}" dt="2022-11-10T06:26:16.986" v="14447" actId="115"/>
          <ac:spMkLst>
            <pc:docMk/>
            <pc:sldMk cId="3295989212" sldId="370"/>
            <ac:spMk id="8" creationId="{4BA61229-7547-40D2-B8B0-EDBF59382FFE}"/>
          </ac:spMkLst>
        </pc:spChg>
      </pc:sldChg>
      <pc:sldChg chg="del">
        <pc:chgData name="KIM JEONG HYO" userId="d999bd0ffda0c3cb" providerId="LiveId" clId="{71D16058-CE94-4096-AB4A-682CBA6D4254}" dt="2022-11-08T01:49:55.272" v="108" actId="47"/>
        <pc:sldMkLst>
          <pc:docMk/>
          <pc:sldMk cId="314723385" sldId="371"/>
        </pc:sldMkLst>
      </pc:sldChg>
      <pc:sldChg chg="modSp add mod ord modNotesTx">
        <pc:chgData name="KIM JEONG HYO" userId="d999bd0ffda0c3cb" providerId="LiveId" clId="{71D16058-CE94-4096-AB4A-682CBA6D4254}" dt="2022-11-10T04:20:36.915" v="11499" actId="20577"/>
        <pc:sldMkLst>
          <pc:docMk/>
          <pc:sldMk cId="2408189521" sldId="371"/>
        </pc:sldMkLst>
        <pc:spChg chg="mod">
          <ac:chgData name="KIM JEONG HYO" userId="d999bd0ffda0c3cb" providerId="LiveId" clId="{71D16058-CE94-4096-AB4A-682CBA6D4254}" dt="2022-11-10T04:16:07.618" v="11176" actId="14100"/>
          <ac:spMkLst>
            <pc:docMk/>
            <pc:sldMk cId="2408189521" sldId="371"/>
            <ac:spMk id="8" creationId="{4BA61229-7547-40D2-B8B0-EDBF59382FFE}"/>
          </ac:spMkLst>
        </pc:spChg>
        <pc:picChg chg="mod">
          <ac:chgData name="KIM JEONG HYO" userId="d999bd0ffda0c3cb" providerId="LiveId" clId="{71D16058-CE94-4096-AB4A-682CBA6D4254}" dt="2022-11-10T04:16:14.525" v="11178" actId="1076"/>
          <ac:picMkLst>
            <pc:docMk/>
            <pc:sldMk cId="2408189521" sldId="371"/>
            <ac:picMk id="6" creationId="{7A74B079-9625-3F08-8BD1-D5DDF3D52A54}"/>
          </ac:picMkLst>
        </pc:picChg>
      </pc:sldChg>
      <pc:sldChg chg="del">
        <pc:chgData name="KIM JEONG HYO" userId="d999bd0ffda0c3cb" providerId="LiveId" clId="{71D16058-CE94-4096-AB4A-682CBA6D4254}" dt="2022-11-08T01:49:52.905" v="101" actId="47"/>
        <pc:sldMkLst>
          <pc:docMk/>
          <pc:sldMk cId="1719649660" sldId="372"/>
        </pc:sldMkLst>
      </pc:sldChg>
      <pc:sldChg chg="addSp delSp modSp add mod modNotesTx">
        <pc:chgData name="KIM JEONG HYO" userId="d999bd0ffda0c3cb" providerId="LiveId" clId="{71D16058-CE94-4096-AB4A-682CBA6D4254}" dt="2022-11-10T06:17:37.639" v="13178" actId="20577"/>
        <pc:sldMkLst>
          <pc:docMk/>
          <pc:sldMk cId="3553823375" sldId="372"/>
        </pc:sldMkLst>
        <pc:spChg chg="mod">
          <ac:chgData name="KIM JEONG HYO" userId="d999bd0ffda0c3cb" providerId="LiveId" clId="{71D16058-CE94-4096-AB4A-682CBA6D4254}" dt="2022-11-09T14:35:46.423" v="8982"/>
          <ac:spMkLst>
            <pc:docMk/>
            <pc:sldMk cId="3553823375" sldId="372"/>
            <ac:spMk id="2" creationId="{00000000-0000-0000-0000-000000000000}"/>
          </ac:spMkLst>
        </pc:spChg>
        <pc:spChg chg="add del">
          <ac:chgData name="KIM JEONG HYO" userId="d999bd0ffda0c3cb" providerId="LiveId" clId="{71D16058-CE94-4096-AB4A-682CBA6D4254}" dt="2022-11-09T10:45:33.080" v="7590"/>
          <ac:spMkLst>
            <pc:docMk/>
            <pc:sldMk cId="3553823375" sldId="372"/>
            <ac:spMk id="3" creationId="{C0189138-0EC0-392D-F3B8-D5F481CE89AC}"/>
          </ac:spMkLst>
        </pc:spChg>
        <pc:spChg chg="add del">
          <ac:chgData name="KIM JEONG HYO" userId="d999bd0ffda0c3cb" providerId="LiveId" clId="{71D16058-CE94-4096-AB4A-682CBA6D4254}" dt="2022-11-09T10:45:35.729" v="7592"/>
          <ac:spMkLst>
            <pc:docMk/>
            <pc:sldMk cId="3553823375" sldId="372"/>
            <ac:spMk id="5" creationId="{643310AB-0876-1B5F-D32B-C2E008CA67C0}"/>
          </ac:spMkLst>
        </pc:spChg>
        <pc:spChg chg="add del">
          <ac:chgData name="KIM JEONG HYO" userId="d999bd0ffda0c3cb" providerId="LiveId" clId="{71D16058-CE94-4096-AB4A-682CBA6D4254}" dt="2022-11-09T11:15:52.031" v="7594"/>
          <ac:spMkLst>
            <pc:docMk/>
            <pc:sldMk cId="3553823375" sldId="372"/>
            <ac:spMk id="6" creationId="{CD98332A-D958-11A4-6DE0-C9119F1D7F67}"/>
          </ac:spMkLst>
        </pc:spChg>
        <pc:spChg chg="add mod">
          <ac:chgData name="KIM JEONG HYO" userId="d999bd0ffda0c3cb" providerId="LiveId" clId="{71D16058-CE94-4096-AB4A-682CBA6D4254}" dt="2022-11-09T12:39:44.473" v="8960" actId="1036"/>
          <ac:spMkLst>
            <pc:docMk/>
            <pc:sldMk cId="3553823375" sldId="372"/>
            <ac:spMk id="7" creationId="{2AC351B3-E7DC-EA13-6F84-5951B09F02CC}"/>
          </ac:spMkLst>
        </pc:spChg>
        <pc:spChg chg="add mod">
          <ac:chgData name="KIM JEONG HYO" userId="d999bd0ffda0c3cb" providerId="LiveId" clId="{71D16058-CE94-4096-AB4A-682CBA6D4254}" dt="2022-11-10T06:16:16.681" v="13054" actId="20577"/>
          <ac:spMkLst>
            <pc:docMk/>
            <pc:sldMk cId="3553823375" sldId="372"/>
            <ac:spMk id="8" creationId="{D63598C2-4435-0AEE-5656-6D732368570A}"/>
          </ac:spMkLst>
        </pc:spChg>
        <pc:spChg chg="mod">
          <ac:chgData name="KIM JEONG HYO" userId="d999bd0ffda0c3cb" providerId="LiveId" clId="{71D16058-CE94-4096-AB4A-682CBA6D4254}" dt="2022-11-09T10:32:32.969" v="7263" actId="20577"/>
          <ac:spMkLst>
            <pc:docMk/>
            <pc:sldMk cId="3553823375" sldId="372"/>
            <ac:spMk id="9" creationId="{FEA75728-3B09-DFF1-FE4A-8C0DACD8B124}"/>
          </ac:spMkLst>
        </pc:spChg>
        <pc:spChg chg="mod">
          <ac:chgData name="KIM JEONG HYO" userId="d999bd0ffda0c3cb" providerId="LiveId" clId="{71D16058-CE94-4096-AB4A-682CBA6D4254}" dt="2022-11-09T15:04:09.594" v="9324" actId="2711"/>
          <ac:spMkLst>
            <pc:docMk/>
            <pc:sldMk cId="3553823375" sldId="372"/>
            <ac:spMk id="10" creationId="{EFBA6537-4F60-8145-1ADA-70266A2A5B04}"/>
          </ac:spMkLst>
        </pc:spChg>
        <pc:spChg chg="add mod">
          <ac:chgData name="KIM JEONG HYO" userId="d999bd0ffda0c3cb" providerId="LiveId" clId="{71D16058-CE94-4096-AB4A-682CBA6D4254}" dt="2022-11-10T05:55:09.417" v="13019" actId="1035"/>
          <ac:spMkLst>
            <pc:docMk/>
            <pc:sldMk cId="3553823375" sldId="372"/>
            <ac:spMk id="13" creationId="{DD2071AC-855C-8C34-2B33-031A955C5866}"/>
          </ac:spMkLst>
        </pc:spChg>
        <pc:spChg chg="add mod">
          <ac:chgData name="KIM JEONG HYO" userId="d999bd0ffda0c3cb" providerId="LiveId" clId="{71D16058-CE94-4096-AB4A-682CBA6D4254}" dt="2022-11-10T05:55:09.417" v="13019" actId="1035"/>
          <ac:spMkLst>
            <pc:docMk/>
            <pc:sldMk cId="3553823375" sldId="372"/>
            <ac:spMk id="15" creationId="{14B3EBED-CFD2-68DC-02E9-DA172870D33A}"/>
          </ac:spMkLst>
        </pc:spChg>
        <pc:spChg chg="add mod">
          <ac:chgData name="KIM JEONG HYO" userId="d999bd0ffda0c3cb" providerId="LiveId" clId="{71D16058-CE94-4096-AB4A-682CBA6D4254}" dt="2022-11-10T05:55:09.417" v="13019" actId="1035"/>
          <ac:spMkLst>
            <pc:docMk/>
            <pc:sldMk cId="3553823375" sldId="372"/>
            <ac:spMk id="16" creationId="{E7036BEC-B846-6C33-E6FB-FE5DE6C4802E}"/>
          </ac:spMkLst>
        </pc:spChg>
        <pc:spChg chg="add del mod">
          <ac:chgData name="KIM JEONG HYO" userId="d999bd0ffda0c3cb" providerId="LiveId" clId="{71D16058-CE94-4096-AB4A-682CBA6D4254}" dt="2022-11-10T06:14:47.101" v="13023" actId="22"/>
          <ac:spMkLst>
            <pc:docMk/>
            <pc:sldMk cId="3553823375" sldId="372"/>
            <ac:spMk id="18" creationId="{3682F042-E684-28C5-9C02-93AED32A7F03}"/>
          </ac:spMkLst>
        </pc:spChg>
        <pc:picChg chg="add mod">
          <ac:chgData name="KIM JEONG HYO" userId="d999bd0ffda0c3cb" providerId="LiveId" clId="{71D16058-CE94-4096-AB4A-682CBA6D4254}" dt="2022-11-10T05:55:09.417" v="13019" actId="1035"/>
          <ac:picMkLst>
            <pc:docMk/>
            <pc:sldMk cId="3553823375" sldId="372"/>
            <ac:picMk id="12" creationId="{6E8ED27F-8387-7E2B-6614-DA28F393DE33}"/>
          </ac:picMkLst>
        </pc:picChg>
        <pc:picChg chg="add del mod">
          <ac:chgData name="KIM JEONG HYO" userId="d999bd0ffda0c3cb" providerId="LiveId" clId="{71D16058-CE94-4096-AB4A-682CBA6D4254}" dt="2022-11-10T06:16:26.314" v="13056" actId="478"/>
          <ac:picMkLst>
            <pc:docMk/>
            <pc:sldMk cId="3553823375" sldId="372"/>
            <ac:picMk id="20" creationId="{74050FF3-7714-1124-2AA2-C7CF6828CD87}"/>
          </ac:picMkLst>
        </pc:picChg>
      </pc:sldChg>
      <pc:sldChg chg="del">
        <pc:chgData name="KIM JEONG HYO" userId="d999bd0ffda0c3cb" providerId="LiveId" clId="{71D16058-CE94-4096-AB4A-682CBA6D4254}" dt="2022-11-08T01:49:51.862" v="96" actId="47"/>
        <pc:sldMkLst>
          <pc:docMk/>
          <pc:sldMk cId="431682400" sldId="373"/>
        </pc:sldMkLst>
      </pc:sldChg>
      <pc:sldChg chg="addSp delSp modSp add mod modNotesTx">
        <pc:chgData name="KIM JEONG HYO" userId="d999bd0ffda0c3cb" providerId="LiveId" clId="{71D16058-CE94-4096-AB4A-682CBA6D4254}" dt="2022-11-10T04:42:44.627" v="12454" actId="20577"/>
        <pc:sldMkLst>
          <pc:docMk/>
          <pc:sldMk cId="2394892564" sldId="373"/>
        </pc:sldMkLst>
        <pc:spChg chg="mod">
          <ac:chgData name="KIM JEONG HYO" userId="d999bd0ffda0c3cb" providerId="LiveId" clId="{71D16058-CE94-4096-AB4A-682CBA6D4254}" dt="2022-11-09T12:04:16.490" v="8232" actId="20577"/>
          <ac:spMkLst>
            <pc:docMk/>
            <pc:sldMk cId="2394892564" sldId="373"/>
            <ac:spMk id="2" creationId="{00000000-0000-0000-0000-000000000000}"/>
          </ac:spMkLst>
        </pc:spChg>
        <pc:spChg chg="del mod">
          <ac:chgData name="KIM JEONG HYO" userId="d999bd0ffda0c3cb" providerId="LiveId" clId="{71D16058-CE94-4096-AB4A-682CBA6D4254}" dt="2022-11-09T12:10:29.035" v="8253" actId="478"/>
          <ac:spMkLst>
            <pc:docMk/>
            <pc:sldMk cId="2394892564" sldId="373"/>
            <ac:spMk id="8" creationId="{4BA61229-7547-40D2-B8B0-EDBF59382FFE}"/>
          </ac:spMkLst>
        </pc:spChg>
        <pc:spChg chg="add mod">
          <ac:chgData name="KIM JEONG HYO" userId="d999bd0ffda0c3cb" providerId="LiveId" clId="{71D16058-CE94-4096-AB4A-682CBA6D4254}" dt="2022-11-09T12:10:37.362" v="8301"/>
          <ac:spMkLst>
            <pc:docMk/>
            <pc:sldMk cId="2394892564" sldId="373"/>
            <ac:spMk id="10" creationId="{578BF59B-B61F-9480-5D12-E430B18A4111}"/>
          </ac:spMkLst>
        </pc:spChg>
        <pc:spChg chg="add mod">
          <ac:chgData name="KIM JEONG HYO" userId="d999bd0ffda0c3cb" providerId="LiveId" clId="{71D16058-CE94-4096-AB4A-682CBA6D4254}" dt="2022-11-10T04:37:25.559" v="11635" actId="2710"/>
          <ac:spMkLst>
            <pc:docMk/>
            <pc:sldMk cId="2394892564" sldId="373"/>
            <ac:spMk id="11" creationId="{94700210-9810-76E5-BD37-4DAF6A4785B9}"/>
          </ac:spMkLst>
        </pc:spChg>
        <pc:picChg chg="add mod">
          <ac:chgData name="KIM JEONG HYO" userId="d999bd0ffda0c3cb" providerId="LiveId" clId="{71D16058-CE94-4096-AB4A-682CBA6D4254}" dt="2022-11-09T12:13:12.711" v="8549" actId="1038"/>
          <ac:picMkLst>
            <pc:docMk/>
            <pc:sldMk cId="2394892564" sldId="373"/>
            <ac:picMk id="5" creationId="{6D843110-3217-A02E-6281-5C7A64CF6503}"/>
          </ac:picMkLst>
        </pc:picChg>
        <pc:picChg chg="del">
          <ac:chgData name="KIM JEONG HYO" userId="d999bd0ffda0c3cb" providerId="LiveId" clId="{71D16058-CE94-4096-AB4A-682CBA6D4254}" dt="2022-11-09T12:04:42.292" v="8233" actId="478"/>
          <ac:picMkLst>
            <pc:docMk/>
            <pc:sldMk cId="2394892564" sldId="373"/>
            <ac:picMk id="6" creationId="{7A74B079-9625-3F08-8BD1-D5DDF3D52A54}"/>
          </ac:picMkLst>
        </pc:picChg>
        <pc:picChg chg="add mod">
          <ac:chgData name="KIM JEONG HYO" userId="d999bd0ffda0c3cb" providerId="LiveId" clId="{71D16058-CE94-4096-AB4A-682CBA6D4254}" dt="2022-11-09T12:13:12.711" v="8549" actId="1038"/>
          <ac:picMkLst>
            <pc:docMk/>
            <pc:sldMk cId="2394892564" sldId="373"/>
            <ac:picMk id="9" creationId="{C5C76A6C-B33F-2F18-0500-66BED69E6247}"/>
          </ac:picMkLst>
        </pc:picChg>
      </pc:sldChg>
      <pc:sldChg chg="del">
        <pc:chgData name="KIM JEONG HYO" userId="d999bd0ffda0c3cb" providerId="LiveId" clId="{71D16058-CE94-4096-AB4A-682CBA6D4254}" dt="2022-11-08T01:49:52.084" v="97" actId="47"/>
        <pc:sldMkLst>
          <pc:docMk/>
          <pc:sldMk cId="1913891056" sldId="374"/>
        </pc:sldMkLst>
      </pc:sldChg>
      <pc:sldChg chg="addSp delSp modSp add mod modNotesTx">
        <pc:chgData name="KIM JEONG HYO" userId="d999bd0ffda0c3cb" providerId="LiveId" clId="{71D16058-CE94-4096-AB4A-682CBA6D4254}" dt="2022-11-10T06:25:09.468" v="14445" actId="1076"/>
        <pc:sldMkLst>
          <pc:docMk/>
          <pc:sldMk cId="3203527482" sldId="374"/>
        </pc:sldMkLst>
        <pc:spChg chg="mod">
          <ac:chgData name="KIM JEONG HYO" userId="d999bd0ffda0c3cb" providerId="LiveId" clId="{71D16058-CE94-4096-AB4A-682CBA6D4254}" dt="2022-11-09T14:43:23.685" v="9015" actId="20577"/>
          <ac:spMkLst>
            <pc:docMk/>
            <pc:sldMk cId="3203527482" sldId="374"/>
            <ac:spMk id="2" creationId="{00000000-0000-0000-0000-000000000000}"/>
          </ac:spMkLst>
        </pc:spChg>
        <pc:spChg chg="del">
          <ac:chgData name="KIM JEONG HYO" userId="d999bd0ffda0c3cb" providerId="LiveId" clId="{71D16058-CE94-4096-AB4A-682CBA6D4254}" dt="2022-11-09T14:53:24.821" v="9016" actId="478"/>
          <ac:spMkLst>
            <pc:docMk/>
            <pc:sldMk cId="3203527482" sldId="374"/>
            <ac:spMk id="7" creationId="{2AC351B3-E7DC-EA13-6F84-5951B09F02CC}"/>
          </ac:spMkLst>
        </pc:spChg>
        <pc:spChg chg="del">
          <ac:chgData name="KIM JEONG HYO" userId="d999bd0ffda0c3cb" providerId="LiveId" clId="{71D16058-CE94-4096-AB4A-682CBA6D4254}" dt="2022-11-09T14:53:24.821" v="9016" actId="478"/>
          <ac:spMkLst>
            <pc:docMk/>
            <pc:sldMk cId="3203527482" sldId="374"/>
            <ac:spMk id="8" creationId="{D63598C2-4435-0AEE-5656-6D732368570A}"/>
          </ac:spMkLst>
        </pc:spChg>
        <pc:spChg chg="mod">
          <ac:chgData name="KIM JEONG HYO" userId="d999bd0ffda0c3cb" providerId="LiveId" clId="{71D16058-CE94-4096-AB4A-682CBA6D4254}" dt="2022-11-09T14:53:36.725" v="9051" actId="20577"/>
          <ac:spMkLst>
            <pc:docMk/>
            <pc:sldMk cId="3203527482" sldId="374"/>
            <ac:spMk id="9" creationId="{FEA75728-3B09-DFF1-FE4A-8C0DACD8B124}"/>
          </ac:spMkLst>
        </pc:spChg>
        <pc:spChg chg="mod">
          <ac:chgData name="KIM JEONG HYO" userId="d999bd0ffda0c3cb" providerId="LiveId" clId="{71D16058-CE94-4096-AB4A-682CBA6D4254}" dt="2022-11-10T04:12:13.890" v="10816" actId="2710"/>
          <ac:spMkLst>
            <pc:docMk/>
            <pc:sldMk cId="3203527482" sldId="374"/>
            <ac:spMk id="10" creationId="{EFBA6537-4F60-8145-1ADA-70266A2A5B04}"/>
          </ac:spMkLst>
        </pc:spChg>
        <pc:spChg chg="add mod">
          <ac:chgData name="KIM JEONG HYO" userId="d999bd0ffda0c3cb" providerId="LiveId" clId="{71D16058-CE94-4096-AB4A-682CBA6D4254}" dt="2022-11-10T06:24:59.604" v="14440" actId="1035"/>
          <ac:spMkLst>
            <pc:docMk/>
            <pc:sldMk cId="3203527482" sldId="374"/>
            <ac:spMk id="12" creationId="{363BAD58-D49C-0D97-7852-BCEA64350B39}"/>
          </ac:spMkLst>
        </pc:spChg>
        <pc:picChg chg="add mod">
          <ac:chgData name="KIM JEONG HYO" userId="d999bd0ffda0c3cb" providerId="LiveId" clId="{71D16058-CE94-4096-AB4A-682CBA6D4254}" dt="2022-11-10T06:24:59.604" v="14440" actId="1035"/>
          <ac:picMkLst>
            <pc:docMk/>
            <pc:sldMk cId="3203527482" sldId="374"/>
            <ac:picMk id="5" creationId="{0359BE99-3296-4970-6915-8E0ABF368487}"/>
          </ac:picMkLst>
        </pc:picChg>
        <pc:picChg chg="add del">
          <ac:chgData name="KIM JEONG HYO" userId="d999bd0ffda0c3cb" providerId="LiveId" clId="{71D16058-CE94-4096-AB4A-682CBA6D4254}" dt="2022-11-10T06:20:24.180" v="13649" actId="22"/>
          <ac:picMkLst>
            <pc:docMk/>
            <pc:sldMk cId="3203527482" sldId="374"/>
            <ac:picMk id="11" creationId="{3A9236EC-80F2-6C4E-0FFA-7F7C44C7A77B}"/>
          </ac:picMkLst>
        </pc:picChg>
        <pc:picChg chg="add del mod">
          <ac:chgData name="KIM JEONG HYO" userId="d999bd0ffda0c3cb" providerId="LiveId" clId="{71D16058-CE94-4096-AB4A-682CBA6D4254}" dt="2022-11-10T03:54:51.914" v="10812" actId="478"/>
          <ac:picMkLst>
            <pc:docMk/>
            <pc:sldMk cId="3203527482" sldId="374"/>
            <ac:picMk id="17410" creationId="{B14867A1-366E-F645-01BC-20A72AC50195}"/>
          </ac:picMkLst>
        </pc:picChg>
        <pc:picChg chg="add mod">
          <ac:chgData name="KIM JEONG HYO" userId="d999bd0ffda0c3cb" providerId="LiveId" clId="{71D16058-CE94-4096-AB4A-682CBA6D4254}" dt="2022-11-10T06:25:09.468" v="14445" actId="1076"/>
          <ac:picMkLst>
            <pc:docMk/>
            <pc:sldMk cId="3203527482" sldId="374"/>
            <ac:picMk id="17412" creationId="{483C4052-B348-E85B-C9D8-EE90A5AF85B3}"/>
          </ac:picMkLst>
        </pc:picChg>
      </pc:sldChg>
      <pc:sldChg chg="del">
        <pc:chgData name="KIM JEONG HYO" userId="d999bd0ffda0c3cb" providerId="LiveId" clId="{71D16058-CE94-4096-AB4A-682CBA6D4254}" dt="2022-11-08T01:49:52.257" v="98" actId="47"/>
        <pc:sldMkLst>
          <pc:docMk/>
          <pc:sldMk cId="2563080294" sldId="375"/>
        </pc:sldMkLst>
      </pc:sldChg>
      <pc:sldChg chg="add ord modNotesTx">
        <pc:chgData name="KIM JEONG HYO" userId="d999bd0ffda0c3cb" providerId="LiveId" clId="{71D16058-CE94-4096-AB4A-682CBA6D4254}" dt="2022-11-10T06:48:54.438" v="16463"/>
        <pc:sldMkLst>
          <pc:docMk/>
          <pc:sldMk cId="3892316076" sldId="375"/>
        </pc:sldMkLst>
      </pc:sldChg>
      <pc:sldChg chg="modSp add mod">
        <pc:chgData name="KIM JEONG HYO" userId="d999bd0ffda0c3cb" providerId="LiveId" clId="{71D16058-CE94-4096-AB4A-682CBA6D4254}" dt="2022-11-10T07:05:02.960" v="16819" actId="20577"/>
        <pc:sldMkLst>
          <pc:docMk/>
          <pc:sldMk cId="2043864588" sldId="376"/>
        </pc:sldMkLst>
        <pc:spChg chg="mod">
          <ac:chgData name="KIM JEONG HYO" userId="d999bd0ffda0c3cb" providerId="LiveId" clId="{71D16058-CE94-4096-AB4A-682CBA6D4254}" dt="2022-11-10T07:05:02.960" v="16819" actId="20577"/>
          <ac:spMkLst>
            <pc:docMk/>
            <pc:sldMk cId="2043864588" sldId="376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15:50:17.421" v="9646" actId="20577"/>
          <ac:spMkLst>
            <pc:docMk/>
            <pc:sldMk cId="2043864588" sldId="376"/>
            <ac:spMk id="30" creationId="{1BE70066-198C-4AD9-8843-CD24E533F186}"/>
          </ac:spMkLst>
        </pc:spChg>
      </pc:sldChg>
      <pc:sldChg chg="addSp delSp modSp add mod ord modNotesTx">
        <pc:chgData name="KIM JEONG HYO" userId="d999bd0ffda0c3cb" providerId="LiveId" clId="{71D16058-CE94-4096-AB4A-682CBA6D4254}" dt="2022-11-10T06:44:31.470" v="15800" actId="20577"/>
        <pc:sldMkLst>
          <pc:docMk/>
          <pc:sldMk cId="3784480640" sldId="377"/>
        </pc:sldMkLst>
        <pc:spChg chg="mod">
          <ac:chgData name="KIM JEONG HYO" userId="d999bd0ffda0c3cb" providerId="LiveId" clId="{71D16058-CE94-4096-AB4A-682CBA6D4254}" dt="2022-11-10T06:44:31.470" v="15800" actId="20577"/>
          <ac:spMkLst>
            <pc:docMk/>
            <pc:sldMk cId="3784480640" sldId="377"/>
            <ac:spMk id="3" creationId="{09DCE714-BCFE-4B19-A46E-EAD096ACCE32}"/>
          </ac:spMkLst>
        </pc:spChg>
        <pc:spChg chg="add del">
          <ac:chgData name="KIM JEONG HYO" userId="d999bd0ffda0c3cb" providerId="LiveId" clId="{71D16058-CE94-4096-AB4A-682CBA6D4254}" dt="2022-11-09T16:12:51.954" v="9686"/>
          <ac:spMkLst>
            <pc:docMk/>
            <pc:sldMk cId="3784480640" sldId="377"/>
            <ac:spMk id="5" creationId="{2865A942-C10E-3911-9E8B-9A353A52A6E9}"/>
          </ac:spMkLst>
        </pc:spChg>
        <pc:spChg chg="mod">
          <ac:chgData name="KIM JEONG HYO" userId="d999bd0ffda0c3cb" providerId="LiveId" clId="{71D16058-CE94-4096-AB4A-682CBA6D4254}" dt="2022-11-09T16:12:43.140" v="9682" actId="20577"/>
          <ac:spMkLst>
            <pc:docMk/>
            <pc:sldMk cId="3784480640" sldId="377"/>
            <ac:spMk id="30" creationId="{1BE70066-198C-4AD9-8843-CD24E533F186}"/>
          </ac:spMkLst>
        </pc:spChg>
        <pc:picChg chg="add mod">
          <ac:chgData name="KIM JEONG HYO" userId="d999bd0ffda0c3cb" providerId="LiveId" clId="{71D16058-CE94-4096-AB4A-682CBA6D4254}" dt="2022-11-09T16:36:35.333" v="9817" actId="1076"/>
          <ac:picMkLst>
            <pc:docMk/>
            <pc:sldMk cId="3784480640" sldId="377"/>
            <ac:picMk id="6" creationId="{BBFFDC8F-9DAE-8DAE-AD30-A668B161BB5C}"/>
          </ac:picMkLst>
        </pc:picChg>
      </pc:sldChg>
      <pc:sldChg chg="addSp modSp add mod">
        <pc:chgData name="KIM JEONG HYO" userId="d999bd0ffda0c3cb" providerId="LiveId" clId="{71D16058-CE94-4096-AB4A-682CBA6D4254}" dt="2022-11-10T06:54:06.496" v="16570" actId="1076"/>
        <pc:sldMkLst>
          <pc:docMk/>
          <pc:sldMk cId="2528959107" sldId="378"/>
        </pc:sldMkLst>
        <pc:spChg chg="mod">
          <ac:chgData name="KIM JEONG HYO" userId="d999bd0ffda0c3cb" providerId="LiveId" clId="{71D16058-CE94-4096-AB4A-682CBA6D4254}" dt="2022-11-10T06:54:02.370" v="16569"/>
          <ac:spMkLst>
            <pc:docMk/>
            <pc:sldMk cId="2528959107" sldId="378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17:34:32.969" v="10118" actId="20577"/>
          <ac:spMkLst>
            <pc:docMk/>
            <pc:sldMk cId="2528959107" sldId="378"/>
            <ac:spMk id="30" creationId="{1BE70066-198C-4AD9-8843-CD24E533F186}"/>
          </ac:spMkLst>
        </pc:spChg>
        <pc:picChg chg="add mod">
          <ac:chgData name="KIM JEONG HYO" userId="d999bd0ffda0c3cb" providerId="LiveId" clId="{71D16058-CE94-4096-AB4A-682CBA6D4254}" dt="2022-11-10T06:54:06.496" v="16570" actId="1076"/>
          <ac:picMkLst>
            <pc:docMk/>
            <pc:sldMk cId="2528959107" sldId="378"/>
            <ac:picMk id="6" creationId="{10459B18-C0BB-3462-A0A1-F7AB9DC3E138}"/>
          </ac:picMkLst>
        </pc:picChg>
      </pc:sldChg>
      <pc:sldChg chg="modSp add mod modNotesTx">
        <pc:chgData name="KIM JEONG HYO" userId="d999bd0ffda0c3cb" providerId="LiveId" clId="{71D16058-CE94-4096-AB4A-682CBA6D4254}" dt="2022-11-10T06:34:20.223" v="15534" actId="20577"/>
        <pc:sldMkLst>
          <pc:docMk/>
          <pc:sldMk cId="2191282265" sldId="379"/>
        </pc:sldMkLst>
        <pc:spChg chg="mod">
          <ac:chgData name="KIM JEONG HYO" userId="d999bd0ffda0c3cb" providerId="LiveId" clId="{71D16058-CE94-4096-AB4A-682CBA6D4254}" dt="2022-11-09T17:49:38.510" v="10614" actId="16959"/>
          <ac:spMkLst>
            <pc:docMk/>
            <pc:sldMk cId="2191282265" sldId="379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17:44:11.149" v="10174" actId="20577"/>
          <ac:spMkLst>
            <pc:docMk/>
            <pc:sldMk cId="2191282265" sldId="379"/>
            <ac:spMk id="30" creationId="{1BE70066-198C-4AD9-8843-CD24E533F186}"/>
          </ac:spMkLst>
        </pc:spChg>
      </pc:sldChg>
      <pc:sldChg chg="new del">
        <pc:chgData name="KIM JEONG HYO" userId="d999bd0ffda0c3cb" providerId="LiveId" clId="{71D16058-CE94-4096-AB4A-682CBA6D4254}" dt="2022-11-10T04:13:00.286" v="10842" actId="680"/>
        <pc:sldMkLst>
          <pc:docMk/>
          <pc:sldMk cId="2643007137" sldId="380"/>
        </pc:sldMkLst>
      </pc:sldChg>
      <pc:sldChg chg="modSp add mod modNotesTx">
        <pc:chgData name="KIM JEONG HYO" userId="d999bd0ffda0c3cb" providerId="LiveId" clId="{71D16058-CE94-4096-AB4A-682CBA6D4254}" dt="2022-11-10T06:54:31.788" v="16571" actId="20577"/>
        <pc:sldMkLst>
          <pc:docMk/>
          <pc:sldMk cId="3701819321" sldId="380"/>
        </pc:sldMkLst>
        <pc:spChg chg="mod">
          <ac:chgData name="KIM JEONG HYO" userId="d999bd0ffda0c3cb" providerId="LiveId" clId="{71D16058-CE94-4096-AB4A-682CBA6D4254}" dt="2022-11-10T06:47:14.997" v="16439" actId="20577"/>
          <ac:spMkLst>
            <pc:docMk/>
            <pc:sldMk cId="3701819321" sldId="380"/>
            <ac:spMk id="3" creationId="{09DCE714-BCFE-4B19-A46E-EAD096ACCE32}"/>
          </ac:spMkLst>
        </pc:spChg>
        <pc:picChg chg="mod">
          <ac:chgData name="KIM JEONG HYO" userId="d999bd0ffda0c3cb" providerId="LiveId" clId="{71D16058-CE94-4096-AB4A-682CBA6D4254}" dt="2022-11-10T06:47:18.037" v="16440" actId="1076"/>
          <ac:picMkLst>
            <pc:docMk/>
            <pc:sldMk cId="3701819321" sldId="380"/>
            <ac:picMk id="6" creationId="{BBFFDC8F-9DAE-8DAE-AD30-A668B161BB5C}"/>
          </ac:picMkLst>
        </pc:picChg>
      </pc:sldChg>
    </pc:docChg>
  </pc:docChgLst>
  <pc:docChgLst>
    <pc:chgData name="KIM JEONG HYO" userId="d999bd0ffda0c3cb" providerId="LiveId" clId="{C5BFAD23-5213-4E71-BD94-CCCDF9ED1709}"/>
    <pc:docChg chg="modSld">
      <pc:chgData name="KIM JEONG HYO" userId="d999bd0ffda0c3cb" providerId="LiveId" clId="{C5BFAD23-5213-4E71-BD94-CCCDF9ED1709}" dt="2023-01-05T09:10:32.551" v="10" actId="20577"/>
      <pc:docMkLst>
        <pc:docMk/>
      </pc:docMkLst>
      <pc:sldChg chg="modNotesTx">
        <pc:chgData name="KIM JEONG HYO" userId="d999bd0ffda0c3cb" providerId="LiveId" clId="{C5BFAD23-5213-4E71-BD94-CCCDF9ED1709}" dt="2023-01-05T09:10:19.124" v="3" actId="20577"/>
        <pc:sldMkLst>
          <pc:docMk/>
          <pc:sldMk cId="3355816078" sldId="290"/>
        </pc:sldMkLst>
      </pc:sldChg>
      <pc:sldChg chg="modNotesTx">
        <pc:chgData name="KIM JEONG HYO" userId="d999bd0ffda0c3cb" providerId="LiveId" clId="{C5BFAD23-5213-4E71-BD94-CCCDF9ED1709}" dt="2023-01-05T09:10:14.121" v="0" actId="20577"/>
        <pc:sldMkLst>
          <pc:docMk/>
          <pc:sldMk cId="108839210" sldId="363"/>
        </pc:sldMkLst>
      </pc:sldChg>
      <pc:sldChg chg="modNotesTx">
        <pc:chgData name="KIM JEONG HYO" userId="d999bd0ffda0c3cb" providerId="LiveId" clId="{C5BFAD23-5213-4E71-BD94-CCCDF9ED1709}" dt="2023-01-05T09:10:25.486" v="6" actId="20577"/>
        <pc:sldMkLst>
          <pc:docMk/>
          <pc:sldMk cId="4152567612" sldId="366"/>
        </pc:sldMkLst>
      </pc:sldChg>
      <pc:sldChg chg="modNotesTx">
        <pc:chgData name="KIM JEONG HYO" userId="d999bd0ffda0c3cb" providerId="LiveId" clId="{C5BFAD23-5213-4E71-BD94-CCCDF9ED1709}" dt="2023-01-05T09:10:30.636" v="8" actId="20577"/>
        <pc:sldMkLst>
          <pc:docMk/>
          <pc:sldMk cId="3664590508" sldId="368"/>
        </pc:sldMkLst>
      </pc:sldChg>
      <pc:sldChg chg="modNotesTx">
        <pc:chgData name="KIM JEONG HYO" userId="d999bd0ffda0c3cb" providerId="LiveId" clId="{C5BFAD23-5213-4E71-BD94-CCCDF9ED1709}" dt="2023-01-05T09:10:15.054" v="1" actId="20577"/>
        <pc:sldMkLst>
          <pc:docMk/>
          <pc:sldMk cId="2408189521" sldId="371"/>
        </pc:sldMkLst>
      </pc:sldChg>
      <pc:sldChg chg="modNotesTx">
        <pc:chgData name="KIM JEONG HYO" userId="d999bd0ffda0c3cb" providerId="LiveId" clId="{C5BFAD23-5213-4E71-BD94-CCCDF9ED1709}" dt="2023-01-05T09:10:20.209" v="4" actId="20577"/>
        <pc:sldMkLst>
          <pc:docMk/>
          <pc:sldMk cId="3553823375" sldId="372"/>
        </pc:sldMkLst>
      </pc:sldChg>
      <pc:sldChg chg="modNotesTx">
        <pc:chgData name="KIM JEONG HYO" userId="d999bd0ffda0c3cb" providerId="LiveId" clId="{C5BFAD23-5213-4E71-BD94-CCCDF9ED1709}" dt="2023-01-05T09:10:17.020" v="2" actId="20577"/>
        <pc:sldMkLst>
          <pc:docMk/>
          <pc:sldMk cId="2394892564" sldId="373"/>
        </pc:sldMkLst>
      </pc:sldChg>
      <pc:sldChg chg="modNotesTx">
        <pc:chgData name="KIM JEONG HYO" userId="d999bd0ffda0c3cb" providerId="LiveId" clId="{C5BFAD23-5213-4E71-BD94-CCCDF9ED1709}" dt="2023-01-05T09:10:22.148" v="5" actId="20577"/>
        <pc:sldMkLst>
          <pc:docMk/>
          <pc:sldMk cId="3203527482" sldId="374"/>
        </pc:sldMkLst>
      </pc:sldChg>
      <pc:sldChg chg="modNotesTx">
        <pc:chgData name="KIM JEONG HYO" userId="d999bd0ffda0c3cb" providerId="LiveId" clId="{C5BFAD23-5213-4E71-BD94-CCCDF9ED1709}" dt="2023-01-05T09:10:26.587" v="7" actId="20577"/>
        <pc:sldMkLst>
          <pc:docMk/>
          <pc:sldMk cId="3784480640" sldId="377"/>
        </pc:sldMkLst>
      </pc:sldChg>
      <pc:sldChg chg="modNotesTx">
        <pc:chgData name="KIM JEONG HYO" userId="d999bd0ffda0c3cb" providerId="LiveId" clId="{C5BFAD23-5213-4E71-BD94-CCCDF9ED1709}" dt="2023-01-05T09:10:31.603" v="9" actId="20577"/>
        <pc:sldMkLst>
          <pc:docMk/>
          <pc:sldMk cId="2191282265" sldId="379"/>
        </pc:sldMkLst>
      </pc:sldChg>
      <pc:sldChg chg="modNotesTx">
        <pc:chgData name="KIM JEONG HYO" userId="d999bd0ffda0c3cb" providerId="LiveId" clId="{C5BFAD23-5213-4E71-BD94-CCCDF9ED1709}" dt="2023-01-05T09:10:32.551" v="10" actId="20577"/>
        <pc:sldMkLst>
          <pc:docMk/>
          <pc:sldMk cId="3701819321" sldId="3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2023-05-15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89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582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913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 err="1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SDEdit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이란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conditioned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된 이미지와 노이즈를 혼합해서 확산 중간 과정부터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denoising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실행하는 것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81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 err="1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SDEdit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이란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conditioned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된 이미지와 노이즈를 혼합해서 확산 중간 과정부터 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denoising 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실행하는 것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7676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927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365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167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6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1364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2091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894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즉</a:t>
            </a:r>
            <a:r>
              <a:rPr lang="en-US" altLang="ko-KR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, z</a:t>
            </a:r>
            <a:r>
              <a:rPr lang="ko-KR" altLang="en-US" b="0" i="0" dirty="0">
                <a:solidFill>
                  <a:srgbClr val="374151"/>
                </a:solidFill>
                <a:effectLst/>
                <a:latin typeface="맑은 고딕" panose="020B0503020000020004" pitchFamily="50" charset="-127"/>
              </a:rPr>
              <a:t>가 두 이미지 거리를 비교할 수 있는 잠재 공간이라는 뜻</a:t>
            </a:r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1725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i="0" dirty="0">
              <a:solidFill>
                <a:srgbClr val="374151"/>
              </a:solidFill>
              <a:effectLst/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845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2453B91-811F-448D-BF18-A124A15E35A5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6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2023-05-15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0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2023-05-15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01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BFBA2F3-F217-4997-92FF-83F32F4CB0DC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1968B5BD-7639-4CB1-9C99-B85F5A037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2023-05-15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9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2023-05-15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1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2023-05-15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57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2023-05-15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24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2023-05-15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61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2023-05-15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9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2023-05-15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7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E91ECCF3-1E80-4EFC-B9F8-E76FB6BDBE51}" type="datetime1">
              <a:rPr lang="ko-KR" altLang="en-US" smtClean="0"/>
              <a:pPr/>
              <a:t>2023-05-15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D1306103-5126-4115-869A-A1AF11FD5C0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27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226344" y="1481771"/>
            <a:ext cx="9739312" cy="955812"/>
          </a:xfrm>
        </p:spPr>
        <p:txBody>
          <a:bodyPr>
            <a:normAutofit/>
          </a:bodyPr>
          <a:lstStyle/>
          <a:p>
            <a:r>
              <a:rPr lang="en-US" altLang="ko-KR" sz="2400" b="1" dirty="0">
                <a:latin typeface="+mj-ea"/>
              </a:rPr>
              <a:t>Unifying Diffusion Model’s Latent Space, with Applications to </a:t>
            </a:r>
            <a:r>
              <a:rPr lang="en-US" altLang="ko-KR" sz="2400" b="1" dirty="0" err="1">
                <a:latin typeface="+mj-ea"/>
              </a:rPr>
              <a:t>CycleDiffusion</a:t>
            </a:r>
            <a:r>
              <a:rPr lang="en-US" altLang="ko-KR" sz="2400" b="1" dirty="0">
                <a:latin typeface="+mj-ea"/>
              </a:rPr>
              <a:t> and Guidance</a:t>
            </a: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2667000" y="3822428"/>
            <a:ext cx="7367588" cy="1934760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KoPub돋움체 Bold" panose="00000800000000000000" pitchFamily="2" charset="-127"/>
              <a:ea typeface="KoPub돋움체 Bold" panose="00000800000000000000" pitchFamily="2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2040204020203" pitchFamily="34" charset="-127"/>
              </a:rPr>
              <a:t>Kim Jeong Hyo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2040204020203" pitchFamily="34" charset="-127"/>
              </a:rPr>
              <a:t>RTOS Lab</a:t>
            </a:r>
            <a:endParaRPr lang="en-US" altLang="ko-KR" sz="1800" dirty="0">
              <a:ea typeface="맑은 고딕" panose="020B0503020000020004" pitchFamily="50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2040204020203" pitchFamily="50" charset="-127"/>
              </a:rPr>
              <a:t>Division of AI &amp; Computer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2040204020203" pitchFamily="50" charset="-127"/>
              </a:rPr>
              <a:t>Kyonggi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2040204020203" pitchFamily="50" charset="-127"/>
              </a:rPr>
              <a:t> University</a:t>
            </a: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2040204020203" pitchFamily="50" charset="-127"/>
            </a:endParaRPr>
          </a:p>
          <a:p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1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2972435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CYCLEDIFFUSION</a:t>
            </a:r>
            <a:r>
              <a:rPr lang="en-US" altLang="ko-KR" sz="2400" dirty="0">
                <a:latin typeface="+mn-ea"/>
                <a:ea typeface="+mn-ea"/>
                <a:cs typeface="Malgun Gothic Semilight" panose="020B0502040204020203" pitchFamily="50" charset="-127"/>
              </a:rPr>
              <a:t> : Image-To-Image Translation with DPM-ENCODER</a:t>
            </a:r>
            <a:endParaRPr lang="en-US" altLang="ko-KR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58FF5A-7EC9-9685-7327-9D1C36F18C3B}"/>
                  </a:ext>
                </a:extLst>
              </p:cNvPr>
              <p:cNvSpPr txBox="1"/>
              <p:nvPr/>
            </p:nvSpPr>
            <p:spPr>
              <a:xfrm>
                <a:off x="559179" y="1383943"/>
                <a:ext cx="11308971" cy="4522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ko-KR" altLang="en-US" b="1" dirty="0">
                    <a:latin typeface="+mn-ea"/>
                    <a:cs typeface="Arial" panose="020B0604020202020204" pitchFamily="34" charset="0"/>
                  </a:rPr>
                  <a:t>고정된 </a:t>
                </a:r>
                <a:r>
                  <a:rPr lang="en-US" altLang="ko-KR" b="1" dirty="0">
                    <a:latin typeface="+mn-ea"/>
                    <a:cs typeface="Arial" panose="020B0604020202020204" pitchFamily="34" charset="0"/>
                  </a:rPr>
                  <a:t>z</a:t>
                </a:r>
                <a:r>
                  <a:rPr lang="ko-KR" altLang="en-US" b="1" dirty="0">
                    <a:latin typeface="+mn-ea"/>
                    <a:cs typeface="Arial" panose="020B0604020202020204" pitchFamily="34" charset="0"/>
                  </a:rPr>
                  <a:t>에 대한 이미지 유사성 분석</a:t>
                </a:r>
                <a:endParaRPr lang="en-US" altLang="ko-KR" b="1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Text-to-image diffusion model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을 사용하여 이미지 유사도를 분석함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Text-to-image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model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이 다음과 같은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특성을 갖는다고 가정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200000"/>
                  </a:lnSpc>
                  <a:buAutoNum type="arabicPeriod"/>
                </a:pPr>
                <a:r>
                  <a:rPr lang="ko-KR" altLang="en-US" sz="1600" dirty="0">
                    <a:latin typeface="+mn-ea"/>
                    <a:cs typeface="Arial" panose="020B0604020202020204" pitchFamily="34" charset="0"/>
                  </a:rPr>
                  <a:t>같은 텍스트로 </a:t>
                </a:r>
                <a:r>
                  <a:rPr lang="en-US" altLang="ko-KR" sz="1600" dirty="0">
                    <a:latin typeface="+mn-ea"/>
                    <a:cs typeface="Arial" panose="020B0604020202020204" pitchFamily="34" charset="0"/>
                  </a:rPr>
                  <a:t>condition</a:t>
                </a:r>
                <a:r>
                  <a:rPr lang="ko-KR" altLang="en-US" sz="1600" dirty="0">
                    <a:latin typeface="+mn-ea"/>
                    <a:cs typeface="Arial" panose="020B0604020202020204" pitchFamily="34" charset="0"/>
                  </a:rPr>
                  <a:t>으로 했을 때</a:t>
                </a:r>
                <a:r>
                  <a:rPr lang="en-US" altLang="ko-KR" sz="1600" dirty="0">
                    <a:latin typeface="+mn-ea"/>
                    <a:cs typeface="Arial" panose="020B0604020202020204" pitchFamily="34" charset="0"/>
                  </a:rPr>
                  <a:t>, </a:t>
                </a:r>
                <a:r>
                  <a:rPr lang="ko-KR" altLang="en-US" sz="1600" dirty="0">
                    <a:latin typeface="+mn-ea"/>
                    <a:cs typeface="Arial" panose="020B0604020202020204" pitchFamily="34" charset="0"/>
                  </a:rPr>
                  <a:t>유사한 노이즈 이미지는 더욱</a:t>
                </a:r>
                <a:r>
                  <a:rPr lang="en-US" altLang="ko-KR" sz="1600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ko-KR" altLang="en-US" sz="1600" dirty="0">
                    <a:latin typeface="+mn-ea"/>
                    <a:cs typeface="Arial" panose="020B0604020202020204" pitchFamily="34" charset="0"/>
                  </a:rPr>
                  <a:t>유사한 예측 평균값을 가짐</a:t>
                </a:r>
                <a:endParaRPr lang="en-US" altLang="ko-KR" sz="1600" dirty="0">
                  <a:latin typeface="+mn-ea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200000"/>
                  </a:lnSpc>
                  <a:buAutoNum type="arabicPeriod"/>
                </a:pPr>
                <a:r>
                  <a:rPr lang="ko-KR" altLang="en-US" sz="1600" dirty="0">
                    <a:latin typeface="+mn-ea"/>
                    <a:cs typeface="Arial" panose="020B0604020202020204" pitchFamily="34" charset="0"/>
                  </a:rPr>
                  <a:t>같은 이미지가 주어졌을 때</a:t>
                </a:r>
                <a:r>
                  <a:rPr lang="en-US" altLang="ko-KR" sz="1600" dirty="0">
                    <a:latin typeface="+mn-ea"/>
                    <a:cs typeface="Arial" panose="020B0604020202020204" pitchFamily="34" charset="0"/>
                  </a:rPr>
                  <a:t>, </a:t>
                </a:r>
                <a:r>
                  <a:rPr lang="ko-KR" altLang="en-US" sz="1600" dirty="0">
                    <a:latin typeface="+mn-ea"/>
                    <a:cs typeface="Arial" panose="020B0604020202020204" pitchFamily="34" charset="0"/>
                  </a:rPr>
                  <a:t>두 텍스트는 유사한 예측을 함</a:t>
                </a:r>
                <a:r>
                  <a:rPr lang="en-US" altLang="ko-KR" sz="1600" dirty="0">
                    <a:latin typeface="+mn-ea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ko-KR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ko-KR" altLang="en-US" sz="1600" dirty="0">
                    <a:latin typeface="+mn-ea"/>
                    <a:cs typeface="Arial" panose="020B0604020202020204" pitchFamily="34" charset="0"/>
                  </a:rPr>
                  <a:t>와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en-US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ko-KR" altLang="en-US" sz="1600" dirty="0">
                    <a:latin typeface="+mn-ea"/>
                    <a:cs typeface="Arial" panose="020B0604020202020204" pitchFamily="34" charset="0"/>
                  </a:rPr>
                  <a:t>의 차이가 작아질 수록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ko-KR" sz="1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ko-KR" altLang="en-US" sz="1600" dirty="0">
                    <a:latin typeface="+mn-ea"/>
                    <a:cs typeface="Arial" panose="020B0604020202020204" pitchFamily="34" charset="0"/>
                  </a:rPr>
                  <a:t>가 더 </a:t>
                </a:r>
                <a:r>
                  <a:rPr lang="ko-KR" altLang="en-US" sz="1600" dirty="0" err="1">
                    <a:latin typeface="+mn-ea"/>
                    <a:cs typeface="Arial" panose="020B0604020202020204" pitchFamily="34" charset="0"/>
                  </a:rPr>
                  <a:t>작아짐</a:t>
                </a:r>
                <a:endParaRPr lang="en-US" altLang="ko-KR" sz="1600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같은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latent code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에서 </a:t>
                </a:r>
                <a:r>
                  <a:rPr lang="ko-KR" altLang="en-US" dirty="0" err="1">
                    <a:latin typeface="+mn-ea"/>
                    <a:cs typeface="Arial" panose="020B0604020202020204" pitchFamily="34" charset="0"/>
                  </a:rPr>
                  <a:t>샘플링될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때 타임 스텝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에서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 dirty="0" err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 dirty="0" err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i="1" dirty="0" err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ko-KR" i="1" dirty="0" err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ko-KR" alt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ko-KR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의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상한선을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altLang="ko-KR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라고 가정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200000"/>
                  </a:lnSpc>
                  <a:buFontTx/>
                  <a:buChar char="-"/>
                </a:pPr>
                <a:r>
                  <a:rPr lang="en-US" altLang="ko-KR" sz="1600" dirty="0">
                    <a:latin typeface="+mn-ea"/>
                    <a:cs typeface="Arial" panose="020B0604020202020204" pitchFamily="34" charset="0"/>
                  </a:rPr>
                  <a:t>T </a:t>
                </a:r>
                <a:r>
                  <a:rPr lang="ko-KR" altLang="en-US" sz="1600" dirty="0">
                    <a:latin typeface="+mn-ea"/>
                    <a:cs typeface="Arial" panose="020B0604020202020204" pitchFamily="34" charset="0"/>
                  </a:rPr>
                  <a:t>스텝에서는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sz="16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1600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600" i="1" dirty="0" err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 dirty="0" err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600" b="0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ko-KR" sz="1600" i="1" dirty="0" err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sz="16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ko-KR" altLang="en-US" sz="16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ko-KR" sz="1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ko-KR" altLang="en-US" sz="1600" dirty="0">
                    <a:latin typeface="+mn-ea"/>
                    <a:cs typeface="Arial" panose="020B0604020202020204" pitchFamily="34" charset="0"/>
                  </a:rPr>
                  <a:t>이기 때문에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altLang="ko-KR" sz="1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  <m:r>
                      <a:rPr lang="en-US" altLang="ko-KR" sz="1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  <m:r>
                      <a:rPr lang="ko-KR" altLang="en-US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이</m:t>
                    </m:r>
                    <m:r>
                      <a:rPr lang="ko-KR" altLang="en-US" sz="1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며</m:t>
                    </m:r>
                    <m:r>
                      <a:rPr lang="en-US" altLang="ko-KR" sz="1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ko-KR" sz="1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altLang="ko-KR" sz="1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ko-KR" altLang="en-US" sz="1600" dirty="0">
                    <a:latin typeface="+mn-ea"/>
                    <a:cs typeface="Arial" panose="020B0604020202020204" pitchFamily="34" charset="0"/>
                  </a:rPr>
                  <a:t>는 </a:t>
                </a:r>
                <a:r>
                  <a:rPr lang="en-US" altLang="ko-KR" sz="1600" dirty="0">
                    <a:latin typeface="+mn-ea"/>
                    <a:cs typeface="Arial" panose="020B0604020202020204" pitchFamily="34" charset="0"/>
                  </a:rPr>
                  <a:t>T</a:t>
                </a:r>
                <a:r>
                  <a:rPr lang="ko-KR" altLang="en-US" sz="1600" dirty="0">
                    <a:latin typeface="+mn-ea"/>
                    <a:cs typeface="Arial" panose="020B0604020202020204" pitchFamily="34" charset="0"/>
                  </a:rPr>
                  <a:t>에서 </a:t>
                </a:r>
                <a:r>
                  <a:rPr lang="en-US" altLang="ko-KR" sz="1600" dirty="0">
                    <a:latin typeface="+mn-ea"/>
                    <a:cs typeface="Arial" panose="020B0604020202020204" pitchFamily="34" charset="0"/>
                  </a:rPr>
                  <a:t>0</a:t>
                </a:r>
                <a:r>
                  <a:rPr lang="ko-KR" altLang="en-US" sz="1600" dirty="0">
                    <a:latin typeface="+mn-ea"/>
                    <a:cs typeface="Arial" panose="020B0604020202020204" pitchFamily="34" charset="0"/>
                  </a:rPr>
                  <a:t> 스텝으로 전파됨</a:t>
                </a:r>
                <a:r>
                  <a:rPr lang="en-US" altLang="ko-KR" sz="1600" dirty="0">
                    <a:latin typeface="+mn-ea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위의 속성을 결합하면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,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오른쪽 식이 도출됨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−1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≤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Wingdings" panose="05000000000000000000" pitchFamily="2" charset="2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Wingdings" panose="05000000000000000000" pitchFamily="2" charset="2"/>
                              </a:rPr>
                              <m:t>𝑡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+1</m:t>
                        </m:r>
                      </m:e>
                    </m:d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</m:oMath>
                </a14:m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58FF5A-7EC9-9685-7327-9D1C36F18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9" y="1383943"/>
                <a:ext cx="11308971" cy="4522585"/>
              </a:xfrm>
              <a:prstGeom prst="rect">
                <a:avLst/>
              </a:prstGeom>
              <a:blipFill>
                <a:blip r:embed="rId3"/>
                <a:stretch>
                  <a:fillRect l="-593" b="-16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E822A7B9-5257-7CF7-6821-1BB1C12E9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996" y="2858262"/>
            <a:ext cx="3933825" cy="2571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269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2972435" cy="718457"/>
          </a:xfrm>
        </p:spPr>
        <p:txBody>
          <a:bodyPr>
            <a:normAutofit/>
          </a:bodyPr>
          <a:lstStyle/>
          <a:p>
            <a:r>
              <a:rPr lang="en-US" altLang="ko-KR" sz="3200" dirty="0">
                <a:latin typeface="+mn-ea"/>
                <a:ea typeface="+mn-ea"/>
                <a:cs typeface="Malgun Gothic Semilight" panose="020B0502040204020203" pitchFamily="50" charset="-127"/>
              </a:rPr>
              <a:t>Unified Plug-And-Play Guidance for Generative Models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58FF5A-7EC9-9685-7327-9D1C36F18C3B}"/>
                  </a:ext>
                </a:extLst>
              </p:cNvPr>
              <p:cNvSpPr txBox="1"/>
              <p:nvPr/>
            </p:nvSpPr>
            <p:spPr>
              <a:xfrm>
                <a:off x="559179" y="1383943"/>
                <a:ext cx="11308971" cy="3882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이전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연구들은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Generative Model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에 대한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guidance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가 잠재 공간에서 구현될 수 있다는 것을 보여줬음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본 논문에서는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condition C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가 주어졌을 때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, energy-based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model(EBM)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로 표현된 가이드 이미지 분포를 정의할 수 있다고 주장함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가이드 이미지 분포로부터 샘플링 </a:t>
                </a:r>
                <a:r>
                  <a:rPr lang="en-US" altLang="ko-KR">
                    <a:latin typeface="+mn-ea"/>
                    <a:cs typeface="Arial" panose="020B0604020202020204" pitchFamily="34" charset="0"/>
                  </a:rPr>
                  <a:t>:</a:t>
                </a:r>
                <a:r>
                  <a:rPr lang="en-US" altLang="ko-KR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condition C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에 맞게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latent code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를 변경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이미지 생성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z</m:t>
                    </m:r>
                    <m:r>
                      <a:rPr lang="en-US" altLang="ko-KR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와 같음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. (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ko-KR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ko-KR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ko-KR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altLang="ko-KR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ko-KR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는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EBM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으로 표현되는 이미지 분포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z</m:t>
                    </m:r>
                    <m:r>
                      <a:rPr lang="en-US" altLang="ko-KR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를 </a:t>
                </a:r>
                <a:r>
                  <a:rPr lang="ko-KR" altLang="en-US" dirty="0" err="1">
                    <a:latin typeface="+mn-ea"/>
                    <a:cs typeface="Arial" panose="020B0604020202020204" pitchFamily="34" charset="0"/>
                  </a:rPr>
                  <a:t>샘플링할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때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모델에 독립적인 </a:t>
                </a:r>
                <a:r>
                  <a:rPr lang="ko-KR" altLang="en-US" dirty="0" err="1">
                    <a:latin typeface="+mn-ea"/>
                    <a:cs typeface="Arial" panose="020B0604020202020204" pitchFamily="34" charset="0"/>
                  </a:rPr>
                  <a:t>샘플러를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사용할 수 있음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200000"/>
                  </a:lnSpc>
                  <a:buFont typeface="Wingdings" panose="05000000000000000000" pitchFamily="2" charset="2"/>
                  <a:buChar char="è"/>
                </a:pPr>
                <a:r>
                  <a:rPr lang="ko-KR" altLang="en-US" b="1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모델의 구조와 무관하게 작동하여 독립적인 샘플링이 가능하므로</a:t>
                </a:r>
                <a:r>
                  <a:rPr lang="en-US" altLang="ko-KR" b="1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ko-KR" altLang="en-US" b="1" dirty="0">
                    <a:latin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다양한 모델에서 샘플링이 가능함</a:t>
                </a:r>
                <a:endParaRPr lang="en-US" altLang="ko-KR" b="1" dirty="0">
                  <a:latin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58FF5A-7EC9-9685-7327-9D1C36F18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9" y="1383943"/>
                <a:ext cx="11308971" cy="3882153"/>
              </a:xfrm>
              <a:prstGeom prst="rect">
                <a:avLst/>
              </a:prstGeom>
              <a:blipFill>
                <a:blip r:embed="rId3"/>
                <a:stretch>
                  <a:fillRect l="-593" b="-15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696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2972435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8FF5A-7EC9-9685-7327-9D1C36F18C3B}"/>
              </a:ext>
            </a:extLst>
          </p:cNvPr>
          <p:cNvSpPr txBox="1"/>
          <p:nvPr/>
        </p:nvSpPr>
        <p:spPr>
          <a:xfrm>
            <a:off x="559179" y="1383943"/>
            <a:ext cx="11308971" cy="1729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dirty="0">
                <a:latin typeface="+mn-ea"/>
                <a:cs typeface="Arial" panose="020B0604020202020204" pitchFamily="34" charset="0"/>
              </a:rPr>
              <a:t>Unpaired image-to-image translation model 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실험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테스트 셋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: AFHQ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Resolution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256 X 256 for Cat </a:t>
            </a:r>
            <a:r>
              <a:rPr lang="en-US" altLang="ko-KR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Dog and Wild  Dog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EAA7124-A901-5CF3-FCC7-0E5E489EE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22" y="4853122"/>
            <a:ext cx="7902678" cy="150322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2C18433-D1EC-D085-A75B-102EE48F5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22" y="3113519"/>
            <a:ext cx="7902678" cy="167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4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2972435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8FF5A-7EC9-9685-7327-9D1C36F18C3B}"/>
              </a:ext>
            </a:extLst>
          </p:cNvPr>
          <p:cNvSpPr txBox="1"/>
          <p:nvPr/>
        </p:nvSpPr>
        <p:spPr>
          <a:xfrm>
            <a:off x="559179" y="1383943"/>
            <a:ext cx="11308971" cy="609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dirty="0">
                <a:latin typeface="+mn-ea"/>
                <a:cs typeface="Arial" panose="020B0604020202020204" pitchFamily="34" charset="0"/>
              </a:rPr>
              <a:t>Text-to-text Diffusion Model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을 이용한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zero-shot image-to-image editors </a:t>
            </a: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실험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F59E0D2-F390-B221-DEFA-B4C074ACD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513" y="2094067"/>
            <a:ext cx="7848301" cy="379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28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2972435" cy="718457"/>
          </a:xfrm>
        </p:spPr>
        <p:txBody>
          <a:bodyPr>
            <a:normAutofit/>
          </a:bodyPr>
          <a:lstStyle/>
          <a:p>
            <a:r>
              <a:rPr lang="en-US" altLang="ko-KR" sz="3200" dirty="0">
                <a:latin typeface="+mn-ea"/>
                <a:ea typeface="+mn-ea"/>
                <a:cs typeface="Malgun Gothic Semilight" panose="020B0502040204020203" pitchFamily="50" charset="-127"/>
              </a:rPr>
              <a:t>Conclusions and Discussion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8FF5A-7EC9-9685-7327-9D1C36F18C3B}"/>
              </a:ext>
            </a:extLst>
          </p:cNvPr>
          <p:cNvSpPr txBox="1"/>
          <p:nvPr/>
        </p:nvSpPr>
        <p:spPr>
          <a:xfrm>
            <a:off x="559179" y="1383943"/>
            <a:ext cx="11308971" cy="4436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본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논문은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latent space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를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재공식화하여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pre-trained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된 생성 모델의 통합된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view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를 제공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dirty="0" err="1">
                <a:latin typeface="+mn-ea"/>
                <a:cs typeface="Arial" panose="020B0604020202020204" pitchFamily="34" charset="0"/>
              </a:rPr>
              <a:t>CycleGAN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GAN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과 같은 유사한 방식으로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Diffusion Model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을 사용함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dirty="0" err="1">
                <a:latin typeface="+mn-ea"/>
                <a:cs typeface="Arial" panose="020B0604020202020204" pitchFamily="34" charset="0"/>
              </a:rPr>
              <a:t>CycleDiffusion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을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text-to-image diffusion model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을 통한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zero-shot image-to-image translation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을 구현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더 연구해야 할 점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이미지 사이의 거리를 통하여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Diffusion Model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의 잠재 공간의 분석을 제공하였으나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이는 더 연구가 필요함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고해상도 이미지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stochastic DPM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을 위한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plug-and-play guidance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또한 더 연구가 필요함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5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목차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559179" y="1383943"/>
            <a:ext cx="11308971" cy="388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Gaussian Latent Space for Diffusion Models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DPM-ENCODER : A </a:t>
            </a:r>
            <a:r>
              <a:rPr lang="en-US" altLang="ko-KR" dirty="0" err="1">
                <a:latin typeface="+mn-ea"/>
                <a:cs typeface="Arial" panose="020B0604020202020204" pitchFamily="34" charset="0"/>
              </a:rPr>
              <a:t>Reconstructable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 Encoder for Diffusion Models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CYCLEDIFFUSION : Image-To-Image Translation with DPM-ENCODER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Unified Plug-And-Play Guidance for Generative Models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Experiments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Conclusions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72491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559179" y="1383943"/>
            <a:ext cx="11308971" cy="335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ko-KR" altLang="en-US" sz="2000" dirty="0">
                <a:latin typeface="+mn-ea"/>
                <a:cs typeface="Arial" panose="020B0604020202020204" pitchFamily="34" charset="0"/>
              </a:rPr>
              <a:t>이전까지의 </a:t>
            </a:r>
            <a:r>
              <a:rPr lang="en-US" altLang="ko-KR" sz="2000" dirty="0">
                <a:latin typeface="+mn-ea"/>
                <a:cs typeface="Arial" panose="020B0604020202020204" pitchFamily="34" charset="0"/>
              </a:rPr>
              <a:t>Diffusion Model</a:t>
            </a:r>
          </a:p>
          <a:p>
            <a:pPr marL="742950" lvl="1" indent="-285750">
              <a:lnSpc>
                <a:spcPct val="300000"/>
              </a:lnSpc>
              <a:buFontTx/>
              <a:buChar char="-"/>
            </a:pPr>
            <a:r>
              <a:rPr lang="en-US" altLang="ko-KR" b="1" dirty="0">
                <a:latin typeface="+mn-ea"/>
                <a:cs typeface="Arial" panose="020B0604020202020204" pitchFamily="34" charset="0"/>
              </a:rPr>
              <a:t>Generative model</a:t>
            </a:r>
            <a:r>
              <a:rPr lang="ko-KR" altLang="en-US" b="1" dirty="0">
                <a:latin typeface="+mn-ea"/>
                <a:cs typeface="Arial" panose="020B0604020202020204" pitchFamily="34" charset="0"/>
              </a:rPr>
              <a:t>과 </a:t>
            </a:r>
            <a:r>
              <a:rPr lang="en-US" altLang="ko-KR" b="1" dirty="0">
                <a:latin typeface="+mn-ea"/>
                <a:cs typeface="Arial" panose="020B0604020202020204" pitchFamily="34" charset="0"/>
              </a:rPr>
              <a:t>text-to-image model </a:t>
            </a:r>
            <a:r>
              <a:rPr lang="ko-KR" altLang="en-US" b="1" dirty="0">
                <a:latin typeface="+mn-ea"/>
                <a:cs typeface="Arial" panose="020B0604020202020204" pitchFamily="34" charset="0"/>
              </a:rPr>
              <a:t>분야에서 전례 없는 성능 달성</a:t>
            </a:r>
            <a:endParaRPr lang="en-US" altLang="ko-KR" b="1" dirty="0">
              <a:latin typeface="+mn-ea"/>
              <a:cs typeface="Arial" panose="020B0604020202020204" pitchFamily="34" charset="0"/>
            </a:endParaRPr>
          </a:p>
          <a:p>
            <a:pPr marL="742950" lvl="1" indent="-285750">
              <a:lnSpc>
                <a:spcPct val="300000"/>
              </a:lnSpc>
              <a:buFontTx/>
              <a:buChar char="-"/>
            </a:pPr>
            <a:r>
              <a:rPr lang="en-US" altLang="ko-KR" b="1" dirty="0">
                <a:latin typeface="+mn-ea"/>
                <a:cs typeface="Arial" panose="020B0604020202020204" pitchFamily="34" charset="0"/>
              </a:rPr>
              <a:t>Diffusion Model</a:t>
            </a:r>
            <a:r>
              <a:rPr lang="ko-KR" altLang="en-US" b="1" dirty="0">
                <a:latin typeface="+mn-ea"/>
                <a:cs typeface="Arial" panose="020B0604020202020204" pitchFamily="34" charset="0"/>
              </a:rPr>
              <a:t>의 </a:t>
            </a:r>
            <a:r>
              <a:rPr lang="en-US" altLang="ko-KR" b="1" dirty="0">
                <a:latin typeface="+mn-ea"/>
                <a:cs typeface="Arial" panose="020B0604020202020204" pitchFamily="34" charset="0"/>
              </a:rPr>
              <a:t>latent code</a:t>
            </a:r>
            <a:r>
              <a:rPr lang="ko-KR" altLang="en-US" b="1" dirty="0">
                <a:latin typeface="+mn-ea"/>
                <a:cs typeface="Arial" panose="020B0604020202020204" pitchFamily="34" charset="0"/>
              </a:rPr>
              <a:t>는 점진적으로 노이즈를 제거하는 시퀀스</a:t>
            </a:r>
            <a:endParaRPr lang="en-US" altLang="ko-KR" b="1" dirty="0">
              <a:latin typeface="+mn-ea"/>
              <a:cs typeface="Arial" panose="020B0604020202020204" pitchFamily="34" charset="0"/>
            </a:endParaRPr>
          </a:p>
          <a:p>
            <a:pPr marL="1200150" lvl="2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간단한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latent space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를 가진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GAN, VAE, normalizing flows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과는 다름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6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559179" y="1383943"/>
            <a:ext cx="11308971" cy="394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dirty="0">
                <a:latin typeface="+mn-ea"/>
                <a:cs typeface="Arial" panose="020B0604020202020204" pitchFamily="34" charset="0"/>
              </a:rPr>
              <a:t>본 연구가 제안하는 것</a:t>
            </a:r>
            <a:endParaRPr lang="en-US" altLang="ko-KR" sz="2000" dirty="0">
              <a:latin typeface="+mn-ea"/>
              <a:cs typeface="Arial" panose="020B0604020202020204" pitchFamily="34" charset="0"/>
            </a:endParaRP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ko-KR" altLang="en-US" b="1" dirty="0">
                <a:latin typeface="+mn-ea"/>
                <a:cs typeface="Arial" panose="020B0604020202020204" pitchFamily="34" charset="0"/>
              </a:rPr>
              <a:t>여러 </a:t>
            </a:r>
            <a:r>
              <a:rPr lang="en-US" altLang="ko-KR" b="1" dirty="0">
                <a:latin typeface="+mn-ea"/>
                <a:cs typeface="Arial" panose="020B0604020202020204" pitchFamily="34" charset="0"/>
              </a:rPr>
              <a:t>Diffusion Model</a:t>
            </a:r>
            <a:r>
              <a:rPr lang="ko-KR" altLang="en-US" b="1" dirty="0">
                <a:latin typeface="+mn-ea"/>
                <a:cs typeface="Arial" panose="020B0604020202020204" pitchFamily="34" charset="0"/>
              </a:rPr>
              <a:t>을 </a:t>
            </a:r>
            <a:r>
              <a:rPr lang="ko-KR" altLang="en-US" b="1" dirty="0" err="1">
                <a:latin typeface="+mn-ea"/>
                <a:cs typeface="Arial" panose="020B0604020202020204" pitchFamily="34" charset="0"/>
              </a:rPr>
              <a:t>재공식화하여</a:t>
            </a:r>
            <a:r>
              <a:rPr lang="ko-KR" altLang="en-US" b="1" dirty="0">
                <a:latin typeface="+mn-ea"/>
                <a:cs typeface="Arial" panose="020B0604020202020204" pitchFamily="34" charset="0"/>
              </a:rPr>
              <a:t> 통합된 </a:t>
            </a:r>
            <a:r>
              <a:rPr lang="en-US" altLang="ko-KR" b="1" dirty="0">
                <a:latin typeface="+mn-ea"/>
                <a:cs typeface="Arial" panose="020B0604020202020204" pitchFamily="34" charset="0"/>
              </a:rPr>
              <a:t>view</a:t>
            </a:r>
            <a:r>
              <a:rPr lang="ko-KR" altLang="en-US" b="1" dirty="0">
                <a:latin typeface="+mn-ea"/>
                <a:cs typeface="Arial" panose="020B0604020202020204" pitchFamily="34" charset="0"/>
              </a:rPr>
              <a:t>를 제공</a:t>
            </a:r>
            <a:endParaRPr lang="en-US" altLang="ko-KR" b="1" dirty="0">
              <a:latin typeface="+mn-ea"/>
              <a:cs typeface="Arial" panose="020B0604020202020204" pitchFamily="34" charset="0"/>
            </a:endParaRP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image x</a:t>
            </a:r>
            <a:r>
              <a:rPr lang="ko-KR" altLang="en-US" dirty="0">
                <a:latin typeface="+mn-ea"/>
              </a:rPr>
              <a:t>를 모델마다 각기 다른 </a:t>
            </a:r>
            <a:r>
              <a:rPr lang="en-US" altLang="ko-KR" dirty="0">
                <a:latin typeface="+mn-ea"/>
              </a:rPr>
              <a:t>Gaussian latent code z</a:t>
            </a:r>
            <a:r>
              <a:rPr lang="ko-KR" altLang="en-US" dirty="0">
                <a:latin typeface="+mn-ea"/>
              </a:rPr>
              <a:t>로 매핑</a:t>
            </a:r>
            <a:endParaRPr lang="en-US" altLang="ko-KR" dirty="0">
              <a:latin typeface="+mn-ea"/>
            </a:endParaRP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매핑하는 방법을 위해 본 논문에서는 </a:t>
            </a:r>
            <a:r>
              <a:rPr lang="en-US" altLang="ko-KR" b="1" u="sng" dirty="0">
                <a:solidFill>
                  <a:srgbClr val="C00000"/>
                </a:solidFill>
                <a:latin typeface="+mn-ea"/>
                <a:cs typeface="Arial" panose="020B0604020202020204" pitchFamily="34" charset="0"/>
              </a:rPr>
              <a:t>DPM-Encoder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를 제안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en-US" altLang="ko-KR" b="1" dirty="0">
                <a:latin typeface="+mn-ea"/>
                <a:cs typeface="Arial" panose="020B0604020202020204" pitchFamily="34" charset="0"/>
              </a:rPr>
              <a:t>DPM-Encoder</a:t>
            </a:r>
            <a:r>
              <a:rPr lang="ko-KR" altLang="en-US" b="1" dirty="0">
                <a:latin typeface="+mn-ea"/>
                <a:cs typeface="Arial" panose="020B0604020202020204" pitchFamily="34" charset="0"/>
              </a:rPr>
              <a:t>을 이용하여 </a:t>
            </a:r>
            <a:r>
              <a:rPr lang="en-US" altLang="ko-KR" b="1" u="sng" dirty="0" err="1">
                <a:solidFill>
                  <a:srgbClr val="C00000"/>
                </a:solidFill>
                <a:latin typeface="+mn-ea"/>
                <a:cs typeface="Arial" panose="020B0604020202020204" pitchFamily="34" charset="0"/>
              </a:rPr>
              <a:t>CycleDiffusion</a:t>
            </a:r>
            <a:r>
              <a:rPr lang="ko-KR" altLang="en-US" b="1" dirty="0">
                <a:latin typeface="+mn-ea"/>
                <a:cs typeface="Arial" panose="020B0604020202020204" pitchFamily="34" charset="0"/>
              </a:rPr>
              <a:t>을 제안</a:t>
            </a:r>
            <a:endParaRPr lang="en-US" altLang="ko-KR" b="1" dirty="0">
              <a:latin typeface="+mn-ea"/>
              <a:cs typeface="Arial" panose="020B0604020202020204" pitchFamily="34" charset="0"/>
            </a:endParaRP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Unpaired image-to-image translation model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Large-scale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text-to-image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diffusion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models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을 적용한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zero-shot image-to-image editors</a:t>
            </a:r>
          </a:p>
        </p:txBody>
      </p:sp>
    </p:spTree>
    <p:extLst>
      <p:ext uri="{BB962C8B-B14F-4D97-AF65-F5344CB8AC3E}">
        <p14:creationId xmlns:p14="http://schemas.microsoft.com/office/powerpoint/2010/main" val="426153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fr-FR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Gaussian Latent Space for Diffusion Models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559179" y="1383943"/>
                <a:ext cx="11308971" cy="4436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Diffusion Model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은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altLang="ko-K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ko-KR" b="1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이미지 사전 분포를 따르고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,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이는 암묵적으로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en-US" altLang="ko-KR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</m:sub>
                    </m:sSub>
                    <m:d>
                      <m:dPr>
                        <m:ctrlPr>
                          <a:rPr lang="en-US" altLang="ko-KR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</m:e>
                    </m:d>
                    <m:r>
                      <a:rPr lang="en-US" altLang="ko-K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𝑮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ko-KR" b="1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을 따름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이에 따라 본 논문에서는 아래와 같은 여러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Diffusion Models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의 형식을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통합함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200000"/>
                  </a:lnSpc>
                  <a:buFont typeface="Wingdings" panose="05000000000000000000" pitchFamily="2" charset="2"/>
                  <a:buChar char="à"/>
                </a:pP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Stochastic DPMs : DDPM, NCSN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등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200000"/>
                  </a:lnSpc>
                  <a:buFont typeface="Wingdings" panose="05000000000000000000" pitchFamily="2" charset="2"/>
                  <a:buChar char="à"/>
                </a:pP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Deterministic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DPMs : DDIM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등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200000"/>
                  </a:lnSpc>
                  <a:buFont typeface="Wingdings" panose="05000000000000000000" pitchFamily="2" charset="2"/>
                  <a:buChar char="à"/>
                </a:pP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Latent diffusion models : LDM</a:t>
                </a:r>
              </a:p>
              <a:p>
                <a:pPr marL="800100" lvl="1" indent="-342900">
                  <a:lnSpc>
                    <a:spcPct val="200000"/>
                  </a:lnSpc>
                  <a:buFont typeface="Wingdings" panose="05000000000000000000" pitchFamily="2" charset="2"/>
                  <a:buChar char="à"/>
                </a:pP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Diffusion autoencoder : </a:t>
                </a:r>
                <a:r>
                  <a:rPr lang="en-US" altLang="ko-KR" dirty="0" err="1">
                    <a:latin typeface="+mn-ea"/>
                    <a:cs typeface="Arial" panose="020B0604020202020204" pitchFamily="34" charset="0"/>
                  </a:rPr>
                  <a:t>DiffAE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200000"/>
                  </a:lnSpc>
                  <a:buFont typeface="Wingdings" panose="05000000000000000000" pitchFamily="2" charset="2"/>
                  <a:buChar char="à"/>
                </a:pP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DDGAN : DDGAN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9" y="1383943"/>
                <a:ext cx="11308971" cy="4436151"/>
              </a:xfrm>
              <a:prstGeom prst="rect">
                <a:avLst/>
              </a:prstGeom>
              <a:blipFill>
                <a:blip r:embed="rId3"/>
                <a:stretch>
                  <a:fillRect l="-485" b="-12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49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fr-FR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Gaussian Latent Space for Diffusion Models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E480908-5739-14F8-035A-5A59B493E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20" y="1477660"/>
            <a:ext cx="10677359" cy="390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0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2972435" cy="718457"/>
          </a:xfrm>
        </p:spPr>
        <p:txBody>
          <a:bodyPr>
            <a:normAutofit/>
          </a:bodyPr>
          <a:lstStyle/>
          <a:p>
            <a:r>
              <a:rPr lang="fr-FR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DPM-ENCODER</a:t>
            </a:r>
            <a:r>
              <a:rPr lang="fr-FR" altLang="ko-KR" sz="28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fr-FR" altLang="ko-KR" sz="2400" dirty="0">
                <a:latin typeface="+mn-ea"/>
                <a:ea typeface="+mn-ea"/>
                <a:cs typeface="Malgun Gothic Semilight" panose="020B0502040204020203" pitchFamily="50" charset="-127"/>
              </a:rPr>
              <a:t>: A Reconstructable Encoder for Diffusion Models</a:t>
            </a:r>
            <a:endParaRPr lang="fr-FR" altLang="ko-KR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58FF5A-7EC9-9685-7327-9D1C36F18C3B}"/>
                  </a:ext>
                </a:extLst>
              </p:cNvPr>
              <p:cNvSpPr txBox="1"/>
              <p:nvPr/>
            </p:nvSpPr>
            <p:spPr>
              <a:xfrm>
                <a:off x="559179" y="1383943"/>
                <a:ext cx="11308971" cy="4436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본 논문에서는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stochastic DPM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을 위한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DPM-Encoder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을 제안함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각 이미지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:=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사후 분포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1: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재구성된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Stochastic DPM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의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latent code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을 통해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DPM-Encoder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정의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endParaRPr lang="en-US" altLang="ko-KR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pl-PL" altLang="ko-KR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∼ </m:t>
                    </m:r>
                    <m:r>
                      <a:rPr lang="pl-PL" altLang="ko-KR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𝑫𝑷𝑴𝑬𝒏𝒄</m:t>
                    </m:r>
                    <m:r>
                      <a:rPr lang="pl-PL" altLang="ko-KR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l-PL" altLang="ko-KR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pl-PL" altLang="ko-KR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pl-PL" altLang="ko-KR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pl-PL" altLang="ko-KR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l-PL" altLang="ko-KR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𝑮</m:t>
                    </m:r>
                    <m:r>
                      <a:rPr lang="en-US" altLang="ko-KR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ko-KR" altLang="en-US" b="1" dirty="0">
                    <a:latin typeface="+mn-ea"/>
                    <a:cs typeface="Arial" panose="020B0604020202020204" pitchFamily="34" charset="0"/>
                  </a:rPr>
                  <a:t>에</a:t>
                </a:r>
                <a:r>
                  <a:rPr lang="en-US" altLang="ko-KR" b="1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ko-KR" altLang="en-US" b="1" dirty="0">
                    <a:latin typeface="+mn-ea"/>
                    <a:cs typeface="Arial" panose="020B0604020202020204" pitchFamily="34" charset="0"/>
                  </a:rPr>
                  <a:t>따라 </a:t>
                </a:r>
                <a14:m>
                  <m:oMath xmlns:m="http://schemas.openxmlformats.org/officeDocument/2006/math">
                    <m:r>
                      <a:rPr lang="en-US" altLang="ko-KR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altLang="ko-KR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altLang="ko-KR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𝑮</m:t>
                    </m:r>
                    <m:r>
                      <a:rPr lang="en-US" altLang="ko-KR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ko-KR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en-US" altLang="ko-KR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ko-KR" altLang="en-US" b="1" dirty="0">
                    <a:latin typeface="+mn-ea"/>
                    <a:cs typeface="Arial" panose="020B0604020202020204" pitchFamily="34" charset="0"/>
                  </a:rPr>
                  <a:t>로 구성됨</a:t>
                </a:r>
                <a:endParaRPr lang="en-US" altLang="ko-KR" b="1" dirty="0">
                  <a:latin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58FF5A-7EC9-9685-7327-9D1C36F18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9" y="1383943"/>
                <a:ext cx="11308971" cy="4436920"/>
              </a:xfrm>
              <a:prstGeom prst="rect">
                <a:avLst/>
              </a:prstGeom>
              <a:blipFill>
                <a:blip r:embed="rId3"/>
                <a:stretch>
                  <a:fillRect l="-593" b="-12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219C3323-885D-1E16-CD88-C053C1686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442" y="3944281"/>
            <a:ext cx="10108268" cy="95776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F42FAC7-FA5D-8361-0EC2-FACEC19683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52" t="13149" r="2790" b="62660"/>
          <a:stretch/>
        </p:blipFill>
        <p:spPr>
          <a:xfrm>
            <a:off x="3672963" y="2067700"/>
            <a:ext cx="8195187" cy="9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3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2972435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CYCLEDIFFUSION</a:t>
            </a:r>
            <a:r>
              <a:rPr lang="en-US" altLang="ko-KR" sz="2400" dirty="0">
                <a:latin typeface="+mn-ea"/>
                <a:ea typeface="+mn-ea"/>
                <a:cs typeface="Malgun Gothic Semilight" panose="020B0502040204020203" pitchFamily="50" charset="-127"/>
              </a:rPr>
              <a:t> : Image-To-Image Translation with DPM-ENCODER</a:t>
            </a:r>
            <a:endParaRPr lang="en-US" altLang="ko-KR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58F4C-7362-BAAB-E642-59123042B792}"/>
              </a:ext>
            </a:extLst>
          </p:cNvPr>
          <p:cNvSpPr txBox="1"/>
          <p:nvPr/>
        </p:nvSpPr>
        <p:spPr>
          <a:xfrm>
            <a:off x="5076830" y="5894794"/>
            <a:ext cx="2705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5"/>
                </a:solidFill>
                <a:latin typeface="+mn-ea"/>
                <a:sym typeface="Wingdings" panose="05000000000000000000" pitchFamily="2" charset="2"/>
              </a:rPr>
              <a:t> </a:t>
            </a:r>
            <a:r>
              <a:rPr lang="en-US" altLang="ko-KR" sz="1400" b="1" dirty="0">
                <a:solidFill>
                  <a:schemeClr val="accent5"/>
                </a:solidFill>
                <a:latin typeface="+mn-ea"/>
              </a:rPr>
              <a:t>Score matching</a:t>
            </a:r>
            <a:endParaRPr lang="ko-KR" altLang="en-US" sz="1400" b="1" dirty="0">
              <a:solidFill>
                <a:schemeClr val="accent5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58FF5A-7EC9-9685-7327-9D1C36F18C3B}"/>
                  </a:ext>
                </a:extLst>
              </p:cNvPr>
              <p:cNvSpPr txBox="1"/>
              <p:nvPr/>
            </p:nvSpPr>
            <p:spPr>
              <a:xfrm>
                <a:off x="559179" y="1383943"/>
                <a:ext cx="11308971" cy="3943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CycleDiffusion(Unpaired image-to-image translation model)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제안을 위한 가정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서로 다른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Stochastic DPMs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에서 모델링하는 분포를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라 함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이 때 같은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random seed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로 </a:t>
                </a:r>
                <a:r>
                  <a:rPr lang="ko-KR" altLang="en-US" dirty="0" err="1">
                    <a:latin typeface="+mn-ea"/>
                    <a:cs typeface="Arial" panose="020B0604020202020204" pitchFamily="34" charset="0"/>
                  </a:rPr>
                  <a:t>샘플링하면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“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유사한 이미지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”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가 생성된다는 사실을 발견함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훈련된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DPM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를 기반으로 두 이미지 거리의 상한선을 정의하여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“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유사한 이미지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”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를 </a:t>
                </a:r>
                <a:r>
                  <a:rPr lang="ko-KR" altLang="en-US" dirty="0" err="1">
                    <a:latin typeface="+mn-ea"/>
                    <a:cs typeface="Arial" panose="020B0604020202020204" pitchFamily="34" charset="0"/>
                  </a:rPr>
                  <a:t>형식화함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en-US" altLang="ko-KR" dirty="0">
                    <a:cs typeface="Arial" panose="020B0604020202020204" pitchFamily="34" charset="0"/>
                  </a:rPr>
                  <a:t>source image 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𝒟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𝒛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~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𝑫𝑷𝑴𝑬𝒏𝒄</m:t>
                      </m:r>
                      <m:d>
                        <m:dPr>
                          <m:ctrlPr>
                            <a:rPr lang="en-US" altLang="ko-KR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  <m:e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ko-KR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ko-KR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en-US" altLang="ko-K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ko-K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acc>
                      <m:r>
                        <a:rPr lang="en-US" altLang="ko-K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ko-K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altLang="ko-K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en-US" altLang="ko-KR" sz="2000" b="1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위의 과정을 통하여 타겟 이미지를 얻을 수 있음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58FF5A-7EC9-9685-7327-9D1C36F18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9" y="1383943"/>
                <a:ext cx="11308971" cy="3943708"/>
              </a:xfrm>
              <a:prstGeom prst="rect">
                <a:avLst/>
              </a:prstGeom>
              <a:blipFill>
                <a:blip r:embed="rId3"/>
                <a:stretch>
                  <a:fillRect l="-593" b="-20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00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2972435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CYCLEDIFFUSION</a:t>
            </a:r>
            <a:r>
              <a:rPr lang="en-US" altLang="ko-KR" sz="2400" dirty="0">
                <a:latin typeface="+mn-ea"/>
                <a:ea typeface="+mn-ea"/>
                <a:cs typeface="Malgun Gothic Semilight" panose="020B0502040204020203" pitchFamily="50" charset="-127"/>
              </a:rPr>
              <a:t> : Image-To-Image Translation with DPM-ENCODER</a:t>
            </a:r>
            <a:endParaRPr lang="en-US" altLang="ko-KR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58FF5A-7EC9-9685-7327-9D1C36F18C3B}"/>
                  </a:ext>
                </a:extLst>
              </p:cNvPr>
              <p:cNvSpPr txBox="1"/>
              <p:nvPr/>
            </p:nvSpPr>
            <p:spPr>
              <a:xfrm>
                <a:off x="559179" y="1383943"/>
                <a:ext cx="11308971" cy="3328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저자는 </a:t>
                </a:r>
                <a:r>
                  <a:rPr lang="en-US" altLang="ko-KR" dirty="0" err="1">
                    <a:latin typeface="+mn-ea"/>
                    <a:cs typeface="Arial" panose="020B0604020202020204" pitchFamily="34" charset="0"/>
                  </a:rPr>
                  <a:t>CycleDiffusion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을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text-to-image diffusion models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에도 적용할 수 있다고 주장함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각 이미지의 분포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와 더불어 두 텍스트를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condition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으로 줌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 :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텍스트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t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가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conditioned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된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text-to-image diffusion model</a:t>
                </a: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source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image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가 주어지면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source text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와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target image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를 묘사하는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target text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을 작성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𝒛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~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𝑫𝑷𝑴𝑬𝒏𝒄</m:t>
                      </m:r>
                      <m:d>
                        <m:d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  <m:r>
                        <a:rPr lang="en-US" altLang="ko-K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en-US" altLang="ko-K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acc>
                      <m:r>
                        <a:rPr lang="en-US" altLang="ko-KR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𝑮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ko-K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en-US" altLang="ko-KR" b="1" dirty="0">
                  <a:latin typeface="+mn-ea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Tx/>
                  <a:buChar char="-"/>
                </a:pP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Zero-shot image-to-image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가 가능해짐</a:t>
                </a: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58FF5A-7EC9-9685-7327-9D1C36F18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9" y="1383943"/>
                <a:ext cx="11308971" cy="3328155"/>
              </a:xfrm>
              <a:prstGeom prst="rect">
                <a:avLst/>
              </a:prstGeom>
              <a:blipFill>
                <a:blip r:embed="rId3"/>
                <a:stretch>
                  <a:fillRect l="-593" b="-25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FDA5C3DF-2384-2BE8-1686-334AB8512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865" y="4392301"/>
            <a:ext cx="6623285" cy="183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00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14150</TotalTime>
  <Words>855</Words>
  <Application>Microsoft Office PowerPoint</Application>
  <PresentationFormat>와이드스크린</PresentationFormat>
  <Paragraphs>122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KoPub돋움체 Bold</vt:lpstr>
      <vt:lpstr>맑은 고딕</vt:lpstr>
      <vt:lpstr>Arial</vt:lpstr>
      <vt:lpstr>Calibri</vt:lpstr>
      <vt:lpstr>Cambria Math</vt:lpstr>
      <vt:lpstr>Wingdings</vt:lpstr>
      <vt:lpstr>Wingdings 2</vt:lpstr>
      <vt:lpstr>Office 테마</vt:lpstr>
      <vt:lpstr>Unifying Diffusion Model’s Latent Space, with Applications to CycleDiffusion and Guidance</vt:lpstr>
      <vt:lpstr>목차</vt:lpstr>
      <vt:lpstr>Introduction</vt:lpstr>
      <vt:lpstr>Introduction</vt:lpstr>
      <vt:lpstr>Gaussian Latent Space for Diffusion Models</vt:lpstr>
      <vt:lpstr>Gaussian Latent Space for Diffusion Models</vt:lpstr>
      <vt:lpstr>DPM-ENCODER : A Reconstructable Encoder for Diffusion Models</vt:lpstr>
      <vt:lpstr>CYCLEDIFFUSION : Image-To-Image Translation with DPM-ENCODER</vt:lpstr>
      <vt:lpstr>CYCLEDIFFUSION : Image-To-Image Translation with DPM-ENCODER</vt:lpstr>
      <vt:lpstr>CYCLEDIFFUSION : Image-To-Image Translation with DPM-ENCODER</vt:lpstr>
      <vt:lpstr>Unified Plug-And-Play Guidance for Generative Models</vt:lpstr>
      <vt:lpstr>Experiments</vt:lpstr>
      <vt:lpstr>Experiments</vt:lpstr>
      <vt:lpstr>Conclusions and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피선우</cp:lastModifiedBy>
  <cp:revision>304</cp:revision>
  <cp:lastPrinted>2023-05-12T03:05:53Z</cp:lastPrinted>
  <dcterms:created xsi:type="dcterms:W3CDTF">2020-01-31T06:40:47Z</dcterms:created>
  <dcterms:modified xsi:type="dcterms:W3CDTF">2023-05-15T06:49:30Z</dcterms:modified>
</cp:coreProperties>
</file>