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9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10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5"/>
  </p:notesMasterIdLst>
  <p:handoutMasterIdLst>
    <p:handoutMasterId r:id="rId26"/>
  </p:handoutMasterIdLst>
  <p:sldIdLst>
    <p:sldId id="342" r:id="rId2"/>
    <p:sldId id="438" r:id="rId3"/>
    <p:sldId id="466" r:id="rId4"/>
    <p:sldId id="488" r:id="rId5"/>
    <p:sldId id="468" r:id="rId6"/>
    <p:sldId id="447" r:id="rId7"/>
    <p:sldId id="469" r:id="rId8"/>
    <p:sldId id="496" r:id="rId9"/>
    <p:sldId id="489" r:id="rId10"/>
    <p:sldId id="497" r:id="rId11"/>
    <p:sldId id="501" r:id="rId12"/>
    <p:sldId id="500" r:id="rId13"/>
    <p:sldId id="502" r:id="rId14"/>
    <p:sldId id="446" r:id="rId15"/>
    <p:sldId id="439" r:id="rId16"/>
    <p:sldId id="441" r:id="rId17"/>
    <p:sldId id="483" r:id="rId18"/>
    <p:sldId id="484" r:id="rId19"/>
    <p:sldId id="442" r:id="rId20"/>
    <p:sldId id="485" r:id="rId21"/>
    <p:sldId id="487" r:id="rId22"/>
    <p:sldId id="481" r:id="rId23"/>
    <p:sldId id="4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A08E13D-E4C2-42CC-9B56-46B1DA2F6597}">
          <p14:sldIdLst>
            <p14:sldId id="342"/>
            <p14:sldId id="438"/>
            <p14:sldId id="466"/>
            <p14:sldId id="488"/>
            <p14:sldId id="468"/>
            <p14:sldId id="447"/>
            <p14:sldId id="469"/>
            <p14:sldId id="496"/>
            <p14:sldId id="489"/>
            <p14:sldId id="497"/>
            <p14:sldId id="501"/>
            <p14:sldId id="500"/>
            <p14:sldId id="502"/>
            <p14:sldId id="446"/>
            <p14:sldId id="439"/>
            <p14:sldId id="441"/>
            <p14:sldId id="483"/>
            <p14:sldId id="484"/>
            <p14:sldId id="442"/>
            <p14:sldId id="485"/>
            <p14:sldId id="487"/>
            <p14:sldId id="481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FFFFFF"/>
    <a:srgbClr val="F2F2F2"/>
    <a:srgbClr val="FFF2CC"/>
    <a:srgbClr val="66FF33"/>
    <a:srgbClr val="000000"/>
    <a:srgbClr val="555657"/>
    <a:srgbClr val="F2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636" autoAdjust="0"/>
  </p:normalViewPr>
  <p:slideViewPr>
    <p:cSldViewPr snapToGrid="0" showGuides="1">
      <p:cViewPr varScale="1">
        <p:scale>
          <a:sx n="101" d="100"/>
          <a:sy n="101" d="100"/>
        </p:scale>
        <p:origin x="1152" y="108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2025-01-06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7:52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44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44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44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44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4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0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0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0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0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7:52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0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5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5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5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5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5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5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55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1:50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132 108 24575,'40'-1'0,"-14"0"0,1 1 0,29 4 0,-49-3 0,-1 0 0,1 1 0,0-1 0,-1 1 0,0 0 0,1 1 0,-1 0 0,0 0 0,0 0 0,-1 0 0,1 1 0,-1 0 0,8 7 0,-12-9 0,1-1 0,-1 0 0,0 0 0,0 1 0,1-1 0,-1 1 0,0-1 0,0 1 0,-1 0 0,1-1 0,0 1 0,0 0 0,-1-1 0,1 1 0,-1 0 0,0 0 0,1 0 0,-1-1 0,0 1 0,0 0 0,0 0 0,0 0 0,-1 0 0,1 0 0,0-1 0,-1 1 0,1 0 0,-1 0 0,0-1 0,1 1 0,-1 0 0,0-1 0,0 1 0,0-1 0,0 1 0,-1-1 0,1 1 0,0-1 0,0 0 0,-1 0 0,1 0 0,-1 0 0,1 0 0,-1 0 0,0 0 0,1 0 0,-3 0 0,-7 5 0,1-1 0,-1 0 0,-1-1 0,1 0 0,-22 4 0,10-5 0,-1 0 0,1-1 0,0-1 0,-36-4 0,51 2 0,-1 0 0,1-1 0,0 0 0,0-1 0,0 0 0,-16-7 0,21 8 0,0 0 0,-1-1 0,1 1 0,0-1 0,0 1 0,0-1 0,0 0 0,1 0 0,-1 0 0,1-1 0,0 1 0,0 0 0,0-1 0,0 0 0,-1-5 0,2 7 0,0-1 0,0 1 0,1 0 0,-1-1 0,1 1 0,0 0 0,0-1 0,0 1 0,0-1 0,0 1 0,0 0 0,1-1 0,-1 1 0,1 0 0,0-1 0,-1 1 0,1 0 0,0 0 0,0-1 0,1 1 0,-1 0 0,0 0 0,1 0 0,-1 1 0,1-1 0,0 0 0,-1 1 0,1-1 0,0 1 0,0-1 0,0 1 0,0 0 0,0-1 0,0 1 0,1 1 0,-1-1 0,0 0 0,0 0 0,1 1 0,3-1 0,10-3 0,2 2 0,-1 0 0,0 0 0,23 2 0,-31 0 0,54 4 0,31 0 0,-86-4 0,0-1 0,0 0 0,0 0 0,0 0 0,0-1 0,-1-1 0,1 1 0,11-6 0,-17 7 0,0 0 0,-1 0 0,1 0 0,0 0 0,0 0 0,-1 0 0,1 0 0,-1-1 0,1 1 0,-1-1 0,0 1 0,1-1 0,-1 1 0,0-1 0,0 0 0,0 0 0,0 1 0,-1-1 0,2-3 0,-2 3 0,0 1 0,0-1 0,0 1 0,-1-1 0,1 1 0,0 0 0,-1-1 0,1 1 0,-1-1 0,0 1 0,1 0 0,-1 0 0,0-1 0,0 1 0,0 0 0,0 0 0,0 0 0,0 0 0,0 0 0,-2-1 0,-2-2 0,-1 0 0,0 0 0,0 1 0,0 0 0,-1 0 0,1 1 0,-1 0 0,0 0 0,-12-2 0,6 3 0,0 0 0,-1 1 0,1 0 0,0 1 0,0 1 0,0 0 0,1 0 0,-1 2 0,0-1 0,1 2 0,0-1 0,0 2 0,0 0 0,-20 13 0,29-16 0,0 0 0,0 0 0,0 0 0,0 1 0,0-1 0,1 1 0,-1-1 0,1 1 0,0 0 0,0 0 0,1 0 0,-1 0 0,1 0 0,0 1 0,0-1 0,0 0 0,0 1 0,1-1 0,0 0 0,0 1 0,0-1 0,0 0 0,1 1 0,0-1 0,0 0 0,2 7 0,-2-6 0,1 1 0,0-1 0,1 1 0,-1-1 0,1 0 0,0 0 0,0 0 0,1-1 0,-1 1 0,1-1 0,0 0 0,0 0 0,0 0 0,1 0 0,0-1 0,-1 1 0,1-1 0,0-1 0,8 4 0,-9-4 0,0-1 0,0 0 0,0-1 0,0 1 0,-1 0 0,1-1 0,0 0 0,0 0 0,0-1 0,0 1 0,0-1 0,0 1 0,0-1 0,0 0 0,0-1 0,-1 1 0,1-1 0,-1 1 0,1-1 0,-1 0 0,1-1 0,-1 1 0,0-1 0,0 1 0,0-1 0,-1 0 0,1 0 0,0 0 0,-1 0 0,0 0 0,0-1 0,0 1 0,0-1 0,2-6 0,-4 10 0,0-1 0,1 1 0,-1-1 0,0 1 0,1-1 0,-1 1 0,0-1 0,0 1 0,0-1 0,0 1 0,0-1 0,1 1 0,-1-1 0,0 1 0,0-1 0,0 0 0,0 1 0,0-1 0,-1 1 0,1-1 0,0 1 0,0-1 0,0 1 0,0-1 0,-1 1 0,1-1 0,0 1 0,0-1 0,-1 1 0,1-1 0,0 1 0,-1 0 0,1-1 0,-1 1 0,1-1 0,0 1 0,-1 0 0,0-1 0,-25 3 0,-27 22 0,51-23 9,1 1 1,-1-1-1,0 1 0,1-1 0,-1 1 1,1 0-1,0 0 0,-1-1 0,1 1 0,0 0 1,0 0-1,-1 4 0,2-5-55,-1 0-1,1 0 1,0-1-1,0 1 1,0 0 0,0 0-1,0 0 1,0 0-1,0 0 1,1 0 0,-1 0-1,0 0 1,1 0-1,-1 0 1,0-1-1,1 1 1,-1 0 0,1 0-1,-1 0 1,1-1-1,-1 1 1,1 0 0,0-1-1,-1 1 1,1 0-1,0-1 1,-1 1 0,1-1-1,0 1 1,0-1-1,1 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7:52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1:50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19 24575,'5'-3'0,"1"0"0,-1 1 0,1 0 0,-1 0 0,1 0 0,0 1 0,0 0 0,0 0 0,0 0 0,0 1 0,0 0 0,10 1 0,0-2 0,-6 1 0,176 0 0,-184 0 0,0 1 0,-1-1 0,1 0 0,-1 1 0,1-1 0,-1 1 0,1-1 0,-1 1 0,1 0 0,-1 0 0,1 0 0,-1 0 0,0 0 0,0 0 0,1 0 0,-1 0 0,0 0 0,0 0 0,0 1 0,0-1 0,0 1 0,-1-1 0,1 0 0,0 1 0,-1-1 0,1 1 0,-1 0 0,1-1 0,-1 1 0,0-1 0,1 1 0,-1 0 0,0-1 0,0 1 0,0 0 0,-1-1 0,1 1 0,0-1 0,-1 3 0,-1 9 0,-1 1 0,0-1 0,-8 22 0,7-25 0,-8 46 0,10-45 0,0 0 0,0-1 0,-1 1 0,0 0 0,-1-1 0,-9 18 0,13-27 0,-1 1 0,0-1 0,0 0 0,0 0 0,0 0 0,0 1 0,0-1 0,0 0 0,0 0 0,0-1 0,-1 1 0,1 0 0,0 0 0,-1-1 0,1 1 0,-1 0 0,1-1 0,0 1 0,-1-1 0,1 0 0,-1 0 0,1 1 0,-1-1 0,1 0 0,-1 0 0,-2-1 0,1 0 0,0 0 0,0 0 0,0 0 0,0-1 0,0 1 0,0-1 0,1 0 0,-1 0 0,0 0 0,1 0 0,-4-5 0,-1-1 0,0 0 0,1-1 0,0 0 0,0 0 0,1 0 0,-7-20 0,9 19 0,0-1 0,-1 1 0,0-1 0,-1 1 0,-9-17 0,11 25 0,1-1 0,-1 0 0,1 1 0,-1-1 0,0 1 0,0 0 0,0 0 0,0 0 0,0 0 0,0 0 0,-1 1 0,1 0 0,-1-1 0,1 1 0,-1 0 0,1 1 0,-1-1 0,1 1 0,-1-1 0,0 1 0,-4 1 0,-29 0 0,35-1 0,4 1 0,18 1 0,9 1 0,45 10 0,-65-11 0,1 1 0,-1 0 0,0 0 0,0 0 0,-1 2 0,1-1 0,-1 1 0,13 10 0,-19-14 0,-1 0 0,1 0 0,-1 0 0,1 1 0,-1-1 0,0 1 0,0-1 0,0 1 0,0-1 0,0 1 0,0 0 0,0-1 0,0 1 0,-1 0 0,1 0 0,-1-1 0,1 1 0,-1 0 0,0 0 0,0 0 0,0 0 0,0 0 0,0 0 0,0 3 0,-1-2 0,-1 0 0,1-1 0,-1 1 0,1 0 0,-1-1 0,0 1 0,0-1 0,0 1 0,0-1 0,-1 0 0,1 0 0,-1 0 0,-4 3 0,-2 0 0,0 1 0,-1-2 0,0 1 0,0-1 0,0-1 0,0 0 0,-1 0 0,-10 1 0,19-4 0,-1 0 0,1 0 0,-1 0 0,1 1 0,0-1 0,-1 1 0,1-1 0,0 1 0,0 0 0,-1 0 0,1 0 0,0 0 0,0 0 0,0 1 0,0-1 0,0 1 0,1-1 0,-1 1 0,0 0 0,1-1 0,-1 1 0,1 0 0,-1 0 0,1 0 0,0 0 0,0 0 0,0 1 0,0-1 0,0 0 0,1 0 0,-1 1 0,1-1 0,-1 0 0,1 1 0,0-1 0,0 0 0,0 1 0,0-1 0,0 1 0,1-1 0,0 4 0,3-105 0,-10 63 0,-4-31 0,10 63 0,0 0 0,0 0 0,0 0 0,0 0 0,0 0 0,1 0 0,0 0 0,0 0 0,0 1 0,0-1 0,1 0 0,2-5 0,0 5 0,-1 1 0,1-1 0,0 1 0,1 0 0,-1 0 0,0 0 0,1 1 0,0-1 0,0 1 0,0 0 0,0 1 0,0-1 0,8-1 0,-5 1 0,0 1 0,0 0 0,0 0 0,0 1 0,0 0 0,0 0 0,0 1 0,10 1 0,-16-1-27,-1-1 1,1 1-1,0 0 0,-1-1 0,1 1 1,-1 0-1,1 0 0,-1 0 0,0 0 1,1 0-1,-1 0 0,0 0 0,0 0 0,0 1 1,1-1-1,-1 0 0,-1 1 0,1-1 1,0 1-1,0-1 0,0 1 0,-1-1 1,1 1-1,-1 0 0,1-1 0,-1 1 0,0 0 1,0-1-1,0 1 0,0 0 0,0 0 1,0-1-1,0 1 0,0 0 0,-1-1 1,1 1-1,0 0 0,-1-1 0,0 1 0,1-1 1,-1 1-1,0-1 0,0 1 0,0-1 1,0 1-1,0-1 0,0 0 0,0 0 0,0 1 1,-2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1:50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225 185 24575,'69'-1'0,"-24"-1"0,1 2 0,50 7 0,-85-6 0,0 1 0,1 0 0,-1 1 0,0 0 0,-1 1 0,1 0 0,0 1 0,-1 0 0,0 1 0,-1 0 0,1 0 0,-1 1 0,13 12 0,-20-17 0,1 0 0,-1 0 0,0 1 0,0-1 0,0 1 0,0-1 0,0 1 0,-1 0 0,1-1 0,-1 1 0,0 0 0,0 0 0,0 0 0,0 0 0,0 0 0,-1 0 0,1 1 0,-1-1 0,0 0 0,0 0 0,0 0 0,0 0 0,-1 0 0,1 0 0,-1 1 0,0-1 0,0 0 0,0 0 0,0 0 0,0-1 0,-1 1 0,1 0 0,-1 0 0,0-1 0,0 1 0,0-1 0,0 0 0,0 1 0,0-1 0,-1 0 0,1 0 0,-1 0 0,1-1 0,-1 1 0,0-1 0,0 1 0,-3 0 0,-12 8 0,-1-1 0,0-1 0,0-1 0,0-1 0,-38 7 0,18-6 0,-1-2 0,0-2 0,0-2 0,-59-6 0,84 4 0,1-2 0,-1 0 0,1-1 0,0 0 0,0-1 0,-25-13 0,33 15 0,0-1 0,1 0 0,-1 0 0,1 0 0,0-1 0,0 0 0,0 0 0,1 0 0,-1 0 0,2-1 0,-1 0 0,0 0 0,1 0 0,0 0 0,-3-10 0,5 12 0,-1 0 0,1 0 0,0 0 0,1 0 0,-1 0 0,1 0 0,0 0 0,-1 0 0,2 0 0,-1 0 0,0 0 0,1 0 0,0 0 0,0 0 0,0 0 0,1 0 0,-1 0 0,1 0 0,0 1 0,0-1 0,0 1 0,0-1 0,1 1 0,-1 0 0,1 0 0,0 0 0,0 0 0,0 0 0,1 1 0,-1 0 0,0-1 0,1 1 0,-1 0 0,1 1 0,0-1 0,0 1 0,0-1 0,0 1 0,0 0 0,6 0 0,18-5 0,2 1 0,-1 2 0,0 0 0,40 3 0,-53 0 0,90 7 0,55-1 0,-147-6 0,0-1 0,-1 0 0,1-2 0,-1 1 0,1-1 0,-1-1 0,0-1 0,19-8 0,-28 11 0,-1 1 0,0-1 0,0 1 0,0-1 0,0 0 0,-1 0 0,1 0 0,0-1 0,-1 1 0,0 0 0,1-1 0,-1 0 0,0 0 0,-1 1 0,1-1 0,0 0 0,-1-1 0,1 1 0,1-5 0,-4 5 0,1 0 0,0 1 0,0 0 0,-1-1 0,1 1 0,-1-1 0,0 1 0,0-1 0,0 1 0,0 0 0,0 0 0,0 0 0,-1-1 0,1 1 0,-1 0 0,0 1 0,1-1 0,-1 0 0,0 0 0,-3-1 0,-4-4 0,-1 0 0,0 1 0,-1 1 0,0 0 0,1 0 0,-2 1 0,1 0 0,0 1 0,-23-4 0,12 5 0,-1 1 0,1 0 0,0 2 0,-1 1 0,1 0 0,0 2 0,0 0 0,0 2 0,1 0 0,0 2 0,0 0 0,1 1 0,0 1 0,-35 23 0,50-28 0,-1 0 0,1 1 0,0-1 0,0 1 0,0 0 0,1 0 0,0 0 0,0 1 0,1-1 0,0 1 0,0 0 0,0 0 0,1 0 0,0 0 0,0 1 0,1-1 0,0 1 0,1-1 0,-1 1 0,1-1 0,1 1 0,-1-1 0,1 0 0,1 1 0,-1-1 0,4 11 0,-2-9 0,0 1 0,1-1 0,0 0 0,0 0 0,1 0 0,0-1 0,1 0 0,-1 0 0,1 0 0,1 0 0,0-1 0,0 0 0,0-1 0,1 0 0,0 0 0,0 0 0,1-1 0,-1 0 0,14 5 0,-15-8 0,-1 0 0,1 0 0,0-1 0,-1 0 0,1 0 0,0-1 0,0 0 0,-1 0 0,1 0 0,0-1 0,0 0 0,-1 0 0,1-1 0,-1 0 0,1 0 0,-1-1 0,0 1 0,0-1 0,0-1 0,0 1 0,0-1 0,-1 0 0,0 0 0,0-1 0,0 1 0,0-1 0,-1 0 0,1-1 0,-1 1 0,-1-1 0,1 0 0,-1 0 0,0 0 0,4-11 0,-6 16 0,-1 1 0,1-1 0,-1 0 0,1 0 0,-1 0 0,0 0 0,1 1 0,-1-1 0,0 0 0,0 0 0,1 0 0,-1 0 0,0 0 0,0 0 0,0 0 0,0 0 0,0 0 0,0 0 0,0 0 0,-1 1 0,1-1 0,0 0 0,0 0 0,-1 0 0,1 0 0,-1 0 0,1 0 0,-1 1 0,1-1 0,-1 0 0,1 0 0,-1 1 0,1-1 0,-1 0 0,0 1 0,0-1 0,1 1 0,-2-2 0,-43 6 0,-45 37 0,87-39 9,0 0 1,0 1-1,0-1 0,1 1 0,-1 0 1,1 0-1,-1 0 0,1 0 0,0 1 0,0-1 1,1 1-1,-3 5 0,3-8-55,1 1-1,0 0 1,0-1-1,0 1 1,0-1 0,0 1-1,0 0 1,0-1-1,0 1 1,1-1 0,-1 1-1,0-1 1,1 1-1,0-1 1,-1 1-1,1-1 1,0 1 0,0-1-1,0 0 1,0 1-1,0-1 1,0 0 0,0 0-1,0 0 1,0 0-1,0 0 1,1 0 0,-1 0-1,0 0 1,1 0-1,2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1:50.1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112 219 24575,'-5'-1'0,"-1"0"0,1 0 0,0 0 0,0-1 0,-1 0 0,-4-3 0,7 3 0,0 1 0,0-1 0,-1 1 0,1 0 0,0 0 0,0 0 0,0 0 0,-1 0 0,1 1 0,-1-1 0,1 1 0,0 0 0,-1 0 0,-6 1 0,9 0 0,0 0 0,0 1 0,-1-1 0,1 0 0,0 1 0,1-1 0,-1 0 0,0 1 0,0-1 0,0 1 0,1-1 0,-1 1 0,1 0 0,-1-1 0,1 1 0,0-1 0,0 1 0,0 0 0,-1 0 0,2-1 0,-1 1 0,0 0 0,0-1 0,0 1 0,1-1 0,-1 1 0,2 2 0,15 45 0,-16-47 0,0 0 0,0 1 0,1-1 0,-1 0 0,1 0 0,0 0 0,-1 0 0,1 0 0,0 0 0,0 0 0,0-1 0,0 1 0,0-1 0,1 1 0,-1-1 0,0 0 0,1 0 0,-1 0 0,1 0 0,-1 0 0,1-1 0,-1 1 0,1-1 0,-1 0 0,1 1 0,0-1 0,-1 0 0,1-1 0,0 1 0,-1 0 0,1-1 0,-1 0 0,5-1 0,7-3 0,1-1 0,-1-1 0,0 0 0,21-15 0,-12 8 0,55-27 0,-52 28 0,0-1 0,-1 0 0,0-2 0,43-37 0,-64 48 0,-1 1 0,1-1 0,-1-1 0,0 1 0,-1 0 0,1-1 0,-1 0 0,0 1 0,0-1 0,-1 0 0,0 0 0,0 0 0,0 0 0,-1 0 0,0-8 0,0 14 0,-1-1 0,1 0 0,-1 0 0,1 1 0,-1-1 0,1 0 0,-1 1 0,1-1 0,-1 1 0,0-1 0,1 1 0,-1-1 0,0 1 0,0-1 0,1 1 0,-1-1 0,0 1 0,0 0 0,0 0 0,1-1 0,-1 1 0,0 0 0,0 0 0,0 0 0,0 0 0,0 0 0,1 0 0,-1 0 0,0 0 0,0 0 0,0 1 0,0-1 0,0 0 0,1 0 0,-1 1 0,0-1 0,0 1 0,1-1 0,-2 1 0,-38 19 0,35-17 0,-21 9 0,1-1 0,-50 15 0,27-11 0,45-14 6,1 0-1,-1 1 1,1-1-1,0 1 1,0-1 0,-1 1-1,1-1 1,0 1-1,0 0 1,1 0-1,-1 0 1,0 0-1,1 1 1,-1-1-1,1 0 1,0 1-1,0-1 1,0 1 0,0-1-1,0 1 1,0 2-1,-1-1-191,1 0 0,0 0 0,-1 0 1,0-1-1,0 1 0,0-1 0,-5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1:50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134 113 24575,'41'-1'0,"-14"0"0,0 1 0,30 5 0,-50-5 0,0 1 0,-1 1 0,1 0 0,0 0 0,-1 0 0,0 1 0,1-1 0,-1 2 0,0-1 0,0 1 0,-1 0 0,1 0 0,7 8 0,-12-11 0,0 0 0,1 1 0,-1-1 0,0 0 0,0 1 0,0 0 0,1-1 0,-2 1 0,1 0 0,0-1 0,0 1 0,0 0 0,-1 0 0,1 0 0,-1-1 0,0 1 0,1 0 0,-1 0 0,0 0 0,0 0 0,0 0 0,0 0 0,-1 0 0,1 0 0,0 0 0,-1-1 0,1 1 0,-1 0 0,0 0 0,0 0 0,1-1 0,-1 1 0,0 0 0,0-1 0,-1 1 0,1-1 0,0 1 0,0-1 0,-1 0 0,1 1 0,-1-1 0,1 0 0,-1 0 0,1 0 0,-1 0 0,0 0 0,-1 0 0,-8 5 0,0 0 0,-1-2 0,1 1 0,-1-1 0,-21 4 0,9-4 0,0-1 0,1-1 0,-1-2 0,-35-2 0,50 1 0,0-1 0,1 0 0,-1 0 0,1-1 0,0 0 0,-16-8 0,21 9 0,-1 0 0,1 0 0,0-1 0,0 0 0,-1 1 0,2-1 0,-1-1 0,0 1 0,1 0 0,-1-1 0,1 1 0,0-1 0,0 1 0,0-1 0,-1-6 0,2 8 0,0-1 0,0 1 0,1-1 0,-1 1 0,1-1 0,0 1 0,0-1 0,0 1 0,0-1 0,0 1 0,0-1 0,1 1 0,-1-1 0,1 1 0,0-1 0,-1 1 0,1 0 0,0-1 0,1 1 0,-1 0 0,0 0 0,0 0 0,1 0 0,-1 0 0,1 0 0,0 0 0,0 1 0,0-1 0,-1 0 0,1 1 0,0 0 0,1-1 0,-1 1 0,0 0 0,0 0 0,1 0 0,-1 0 0,0 1 0,1-1 0,3 0 0,11-2 0,0 0 0,0 1 0,1 0 0,23 2 0,-32 0 0,55 4 0,32 0 0,-88-4 0,0-1 0,0 0 0,0 0 0,0 0 0,0-1 0,0-1 0,0 1 0,11-7 0,-17 8 0,0 1 0,0-1 0,0 0 0,-1-1 0,1 1 0,0 0 0,-1 0 0,1-1 0,-1 1 0,1-1 0,-1 1 0,0-1 0,0 0 0,1 0 0,-1 1 0,0-1 0,-1 0 0,1 0 0,1-3 0,-2 3 0,0 0 0,0 1 0,-1-1 0,1 1 0,0-1 0,-1 1 0,1 0 0,-1-1 0,1 1 0,-1-1 0,0 1 0,1 0 0,-1-1 0,0 1 0,0 0 0,0 0 0,0 0 0,0 0 0,0 0 0,-2-2 0,-3-1 0,0 0 0,0 0 0,0 1 0,0 0 0,-1 0 0,0 0 0,1 1 0,-1 0 0,-13-2 0,7 3 0,-1 0 0,1 1 0,0 0 0,-1 1 0,1 1 0,0 0 0,0 1 0,0 0 0,0 1 0,1 1 0,-1 0 0,1 0 0,0 1 0,-20 15 0,28-18 0,1 0 0,0 0 0,0 0 0,0 1 0,0 0 0,1-1 0,-1 1 0,1 0 0,0 0 0,0 0 0,0 1 0,1-1 0,0 0 0,-1 1 0,1-1 0,1 1 0,-1-1 0,1 1 0,0 0 0,0-1 0,0 1 0,0-1 0,1 1 0,-1-1 0,1 1 0,3 6 0,-3-5 0,1-1 0,0 1 0,1 0 0,-1-1 0,1 0 0,0 1 0,0-1 0,1-1 0,-1 1 0,1 0 0,0-1 0,1 0 0,-1 0 0,1 0 0,-1 0 0,1-1 0,0 0 0,0 0 0,9 4 0,-11-6 0,1 0 0,0 0 0,0 0 0,0 0 0,0-1 0,0 0 0,0 0 0,0 0 0,0 0 0,0-1 0,0 1 0,0-1 0,0 0 0,0 0 0,0 0 0,0-1 0,-1 0 0,1 0 0,0 0 0,-1 0 0,0 0 0,1 0 0,-1-1 0,0 0 0,0 0 0,0 0 0,-1 0 0,1 0 0,-1 0 0,0-1 0,0 1 0,0-1 0,0 0 0,2-6 0,-3 9 0,-1 1 0,0-1 0,0 1 0,1-1 0,-1 1 0,0-1 0,0 1 0,1-1 0,-1 1 0,0-1 0,0 0 0,0 1 0,0-1 0,0 1 0,0-1 0,0 1 0,0-1 0,0 0 0,0 1 0,0-1 0,0 1 0,-1-1 0,1 1 0,0-1 0,0 1 0,0-1 0,-1 1 0,1-1 0,0 1 0,-1-1 0,1 1 0,0-1 0,-1 1 0,1-1 0,-1 1 0,1 0 0,0-1 0,-2 1 0,-24 2 0,-28 23 0,52-24 9,1 1 1,-1-1-1,0 1 0,1-1 0,-1 1 1,1 0-1,-1 0 0,1 0 0,0 0 0,0 0 1,0 0-1,-2 4 0,3-5-55,0 0-1,0 0 1,0 0-1,0 0 1,0 0 0,0 0-1,0 0 1,0 0-1,0 0 1,0-1 0,0 1-1,1 0 1,-1 0-1,0 0 1,1 0-1,-1 0 1,1 0 0,-1 0-1,1-1 1,-1 1-1,1 0 1,0 0 0,-1-1-1,1 1 1,0 0-1,-1-1 1,1 1 0,0-1-1,0 1 1,0-1-1,1 2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7:52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7:52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7:52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32.6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132 108 24575,'40'-1'0,"-14"0"0,1 1 0,29 4 0,-49-3 0,-1 0 0,1 1 0,0-1 0,-1 1 0,0 0 0,1 1 0,-1 0 0,0 0 0,0 0 0,-1 0 0,1 1 0,-1 0 0,8 7 0,-12-9 0,1-1 0,-1 0 0,0 0 0,0 1 0,1-1 0,-1 1 0,0-1 0,0 1 0,-1 0 0,1-1 0,0 1 0,0 0 0,-1-1 0,1 1 0,-1 0 0,0 0 0,1 0 0,-1-1 0,0 1 0,0 0 0,0 0 0,0 0 0,-1 0 0,1 0 0,0-1 0,-1 1 0,1 0 0,-1 0 0,0-1 0,1 1 0,-1 0 0,0-1 0,0 1 0,0-1 0,0 1 0,-1-1 0,1 1 0,0-1 0,0 0 0,-1 0 0,1 0 0,-1 0 0,1 0 0,-1 0 0,0 0 0,1 0 0,-3 0 0,-7 5 0,1-1 0,-1 0 0,-1-1 0,1 0 0,-22 4 0,10-5 0,-1 0 0,1-1 0,0-1 0,-36-4 0,51 2 0,-1 0 0,1-1 0,0 0 0,0-1 0,0 0 0,-16-7 0,21 8 0,0 0 0,-1-1 0,1 1 0,0-1 0,0 1 0,0-1 0,0 0 0,1 0 0,-1 0 0,1-1 0,0 1 0,0 0 0,0-1 0,0 0 0,-1-5 0,2 7 0,0-1 0,0 1 0,1 0 0,-1-1 0,1 1 0,0 0 0,0-1 0,0 1 0,0-1 0,0 1 0,0 0 0,1-1 0,-1 1 0,1 0 0,0-1 0,-1 1 0,1 0 0,0 0 0,0-1 0,1 1 0,-1 0 0,0 0 0,1 0 0,-1 1 0,1-1 0,0 0 0,-1 1 0,1-1 0,0 1 0,0-1 0,0 1 0,0 0 0,0-1 0,0 1 0,1 1 0,-1-1 0,0 0 0,0 0 0,1 1 0,3-1 0,10-3 0,2 2 0,-1 0 0,0 0 0,23 2 0,-31 0 0,54 4 0,31 0 0,-86-4 0,0-1 0,0 0 0,0 0 0,0 0 0,0-1 0,-1-1 0,1 1 0,11-6 0,-17 7 0,0 0 0,-1 0 0,1 0 0,0 0 0,0 0 0,-1 0 0,1 0 0,-1-1 0,1 1 0,-1-1 0,0 1 0,1-1 0,-1 1 0,0-1 0,0 0 0,0 0 0,0 1 0,-1-1 0,2-3 0,-2 3 0,0 1 0,0-1 0,0 1 0,-1-1 0,1 1 0,0 0 0,-1-1 0,1 1 0,-1-1 0,0 1 0,1 0 0,-1 0 0,0-1 0,0 1 0,0 0 0,0 0 0,0 0 0,0 0 0,0 0 0,-2-1 0,-2-2 0,-1 0 0,0 0 0,0 1 0,0 0 0,-1 0 0,1 1 0,-1 0 0,0 0 0,-12-2 0,6 3 0,0 0 0,-1 1 0,1 0 0,0 1 0,0 1 0,0 0 0,1 0 0,-1 2 0,0-1 0,1 2 0,0-1 0,0 2 0,0 0 0,-20 13 0,29-16 0,0 0 0,0 0 0,0 0 0,0 1 0,0-1 0,1 1 0,-1-1 0,1 1 0,0 0 0,0 0 0,1 0 0,-1 0 0,1 0 0,0 1 0,0-1 0,0 0 0,0 1 0,1-1 0,0 0 0,0 1 0,0-1 0,0 0 0,1 1 0,0-1 0,0 0 0,2 7 0,-2-6 0,1 1 0,0-1 0,1 1 0,-1-1 0,1 0 0,0 0 0,0 0 0,1-1 0,-1 1 0,1-1 0,0 0 0,0 0 0,0 0 0,1 0 0,0-1 0,-1 1 0,1-1 0,0-1 0,8 4 0,-9-4 0,0-1 0,0 0 0,0-1 0,0 1 0,-1 0 0,1-1 0,0 0 0,0 0 0,0-1 0,0 1 0,0-1 0,0 1 0,0-1 0,0 0 0,0-1 0,-1 1 0,1-1 0,-1 1 0,1-1 0,-1 0 0,1-1 0,-1 1 0,0-1 0,0 1 0,0-1 0,-1 0 0,1 0 0,0 0 0,-1 0 0,0 0 0,0-1 0,0 1 0,0-1 0,2-6 0,-4 10 0,0-1 0,1 1 0,-1-1 0,0 1 0,1-1 0,-1 1 0,0-1 0,0 1 0,0-1 0,0 1 0,0-1 0,1 1 0,-1-1 0,0 1 0,0-1 0,0 0 0,0 1 0,0-1 0,-1 1 0,1-1 0,0 1 0,0-1 0,0 1 0,0-1 0,-1 1 0,1-1 0,0 1 0,0-1 0,-1 1 0,1-1 0,0 1 0,-1 0 0,1-1 0,-1 1 0,1-1 0,0 1 0,-1 0 0,0-1 0,-25 3 0,-27 22 0,51-23 9,1 1 1,-1-1-1,0 1 0,1-1 0,-1 1 1,1 0-1,0 0 0,-1-1 0,1 1 0,0 0 1,0 0-1,-1 4 0,2-5-55,-1 0-1,1 0 1,0-1-1,0 1 1,0 0 0,0 0-1,0 0 1,0 0-1,0 0 1,1 0 0,-1 0-1,0 0 1,1 0-1,-1 0 1,0-1-1,1 1 1,-1 0 0,1 0-1,-1 0 1,1-1-1,-1 1 1,1 0 0,0-1-1,-1 1 1,1 0-1,0-1 1,-1 1 0,1-1-1,0 1 1,0-1-1,1 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32.6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19 24575,'5'-3'0,"1"0"0,-1 1 0,1 0 0,-1 0 0,1 0 0,0 1 0,0 0 0,0 0 0,0 0 0,0 1 0,0 0 0,10 1 0,0-2 0,-6 1 0,176 0 0,-184 0 0,0 1 0,-1-1 0,1 0 0,-1 1 0,1-1 0,-1 1 0,1-1 0,-1 1 0,1 0 0,-1 0 0,1 0 0,-1 0 0,0 0 0,0 0 0,1 0 0,-1 0 0,0 0 0,0 0 0,0 1 0,0-1 0,0 1 0,-1-1 0,1 0 0,0 1 0,-1-1 0,1 1 0,-1 0 0,1-1 0,-1 1 0,0-1 0,1 1 0,-1 0 0,0-1 0,0 1 0,0 0 0,-1-1 0,1 1 0,0-1 0,-1 3 0,-1 9 0,-1 1 0,0-1 0,-8 22 0,7-25 0,-8 46 0,10-45 0,0 0 0,0-1 0,-1 1 0,0 0 0,-1-1 0,-9 18 0,13-27 0,-1 1 0,0-1 0,0 0 0,0 0 0,0 0 0,0 1 0,0-1 0,0 0 0,0 0 0,0-1 0,-1 1 0,1 0 0,0 0 0,-1-1 0,1 1 0,-1 0 0,1-1 0,0 1 0,-1-1 0,1 0 0,-1 0 0,1 1 0,-1-1 0,1 0 0,-1 0 0,-2-1 0,1 0 0,0 0 0,0 0 0,0 0 0,0-1 0,0 1 0,0-1 0,1 0 0,-1 0 0,0 0 0,1 0 0,-4-5 0,-1-1 0,0 0 0,1-1 0,0 0 0,0 0 0,1 0 0,-7-20 0,9 19 0,0-1 0,-1 1 0,0-1 0,-1 1 0,-9-17 0,11 25 0,1-1 0,-1 0 0,1 1 0,-1-1 0,0 1 0,0 0 0,0 0 0,0 0 0,0 0 0,0 0 0,-1 1 0,1 0 0,-1-1 0,1 1 0,-1 0 0,1 1 0,-1-1 0,1 1 0,-1-1 0,0 1 0,-4 1 0,-29 0 0,35-1 0,4 1 0,18 1 0,9 1 0,45 10 0,-65-11 0,1 1 0,-1 0 0,0 0 0,0 0 0,-1 2 0,1-1 0,-1 1 0,13 10 0,-19-14 0,-1 0 0,1 0 0,-1 0 0,1 1 0,-1-1 0,0 1 0,0-1 0,0 1 0,0-1 0,0 1 0,0 0 0,0-1 0,0 1 0,-1 0 0,1 0 0,-1-1 0,1 1 0,-1 0 0,0 0 0,0 0 0,0 0 0,0 0 0,0 0 0,0 3 0,-1-2 0,-1 0 0,1-1 0,-1 1 0,1 0 0,-1-1 0,0 1 0,0-1 0,0 1 0,0-1 0,-1 0 0,1 0 0,-1 0 0,-4 3 0,-2 0 0,0 1 0,-1-2 0,0 1 0,0-1 0,0-1 0,0 0 0,-1 0 0,-10 1 0,19-4 0,-1 0 0,1 0 0,-1 0 0,1 1 0,0-1 0,-1 1 0,1-1 0,0 1 0,0 0 0,-1 0 0,1 0 0,0 0 0,0 0 0,0 1 0,0-1 0,0 1 0,1-1 0,-1 1 0,0 0 0,1-1 0,-1 1 0,1 0 0,-1 0 0,1 0 0,0 0 0,0 0 0,0 1 0,0-1 0,0 0 0,1 0 0,-1 1 0,1-1 0,-1 0 0,1 1 0,0-1 0,0 0 0,0 1 0,0-1 0,0 1 0,1-1 0,0 4 0,3-105 0,-10 63 0,-4-31 0,10 63 0,0 0 0,0 0 0,0 0 0,0 0 0,0 0 0,1 0 0,0 0 0,0 0 0,0 1 0,0-1 0,1 0 0,2-5 0,0 5 0,-1 1 0,1-1 0,0 1 0,1 0 0,-1 0 0,0 0 0,1 1 0,0-1 0,0 1 0,0 0 0,0 1 0,0-1 0,8-1 0,-5 1 0,0 1 0,0 0 0,0 0 0,0 1 0,0 0 0,0 0 0,0 1 0,10 1 0,-16-1-27,-1-1 1,1 1-1,0 0 0,-1-1 0,1 1 1,-1 0-1,1 0 0,-1 0 0,0 0 1,1 0-1,-1 0 0,0 0 0,0 0 0,0 1 1,1-1-1,-1 0 0,-1 1 0,1-1 1,0 1-1,0-1 0,0 1 0,-1-1 1,1 1-1,-1 0 0,1-1 0,-1 1 0,0 0 1,0-1-1,0 1 0,0 0 0,0 0 1,0-1-1,0 1 0,0 0 0,-1-1 1,1 1-1,0 0 0,-1-1 0,0 1 0,1-1 1,-1 1-1,0-1 0,0 1 0,0-1 1,0 1-1,0-1 0,0 0 0,0 0 0,0 1 1,-2 0-1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32.6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225 185 24575,'69'-1'0,"-24"-1"0,1 2 0,50 7 0,-85-6 0,0 1 0,1 0 0,-1 1 0,0 0 0,-1 1 0,1 0 0,0 1 0,-1 0 0,0 1 0,-1 0 0,1 0 0,-1 1 0,13 12 0,-20-17 0,1 0 0,-1 0 0,0 1 0,0-1 0,0 1 0,0-1 0,0 1 0,-1 0 0,1-1 0,-1 1 0,0 0 0,0 0 0,0 0 0,0 0 0,0 0 0,-1 0 0,1 1 0,-1-1 0,0 0 0,0 0 0,0 0 0,0 0 0,-1 0 0,1 0 0,-1 1 0,0-1 0,0 0 0,0 0 0,0 0 0,0-1 0,-1 1 0,1 0 0,-1 0 0,0-1 0,0 1 0,0-1 0,0 0 0,0 1 0,0-1 0,-1 0 0,1 0 0,-1 0 0,1-1 0,-1 1 0,0-1 0,0 1 0,-3 0 0,-12 8 0,-1-1 0,0-1 0,0-1 0,0-1 0,-38 7 0,18-6 0,-1-2 0,0-2 0,0-2 0,-59-6 0,84 4 0,1-2 0,-1 0 0,1-1 0,0 0 0,0-1 0,-25-13 0,33 15 0,0-1 0,1 0 0,-1 0 0,1 0 0,0-1 0,0 0 0,0 0 0,1 0 0,-1 0 0,2-1 0,-1 0 0,0 0 0,1 0 0,0 0 0,-3-10 0,5 12 0,-1 0 0,1 0 0,0 0 0,1 0 0,-1 0 0,1 0 0,0 0 0,-1 0 0,2 0 0,-1 0 0,0 0 0,1 0 0,0 0 0,0 0 0,0 0 0,1 0 0,-1 0 0,1 0 0,0 1 0,0-1 0,0 1 0,0-1 0,1 1 0,-1 0 0,1 0 0,0 0 0,0 0 0,0 0 0,1 1 0,-1 0 0,0-1 0,1 1 0,-1 0 0,1 1 0,0-1 0,0 1 0,0-1 0,0 1 0,0 0 0,6 0 0,18-5 0,2 1 0,-1 2 0,0 0 0,40 3 0,-53 0 0,90 7 0,55-1 0,-147-6 0,0-1 0,-1 0 0,1-2 0,-1 1 0,1-1 0,-1-1 0,0-1 0,19-8 0,-28 11 0,-1 1 0,0-1 0,0 1 0,0-1 0,0 0 0,-1 0 0,1 0 0,0-1 0,-1 1 0,0 0 0,1-1 0,-1 0 0,0 0 0,-1 1 0,1-1 0,0 0 0,-1-1 0,1 1 0,1-5 0,-4 5 0,1 0 0,0 1 0,0 0 0,-1-1 0,1 1 0,-1-1 0,0 1 0,0-1 0,0 1 0,0 0 0,0 0 0,0 0 0,-1-1 0,1 1 0,-1 0 0,0 1 0,1-1 0,-1 0 0,0 0 0,-3-1 0,-4-4 0,-1 0 0,0 1 0,-1 1 0,0 0 0,1 0 0,-2 1 0,1 0 0,0 1 0,-23-4 0,12 5 0,-1 1 0,1 0 0,0 2 0,-1 1 0,1 0 0,0 2 0,0 0 0,0 2 0,1 0 0,0 2 0,0 0 0,1 1 0,0 1 0,-35 23 0,50-28 0,-1 0 0,1 1 0,0-1 0,0 1 0,0 0 0,1 0 0,0 0 0,0 1 0,1-1 0,0 1 0,0 0 0,0 0 0,1 0 0,0 0 0,0 1 0,1-1 0,0 1 0,1-1 0,-1 1 0,1-1 0,1 1 0,-1-1 0,1 0 0,1 1 0,-1-1 0,4 11 0,-2-9 0,0 1 0,1-1 0,0 0 0,0 0 0,1 0 0,0-1 0,1 0 0,-1 0 0,1 0 0,1 0 0,0-1 0,0 0 0,0-1 0,1 0 0,0 0 0,0 0 0,1-1 0,-1 0 0,14 5 0,-15-8 0,-1 0 0,1 0 0,0-1 0,-1 0 0,1 0 0,0-1 0,0 0 0,-1 0 0,1 0 0,0-1 0,0 0 0,-1 0 0,1-1 0,-1 0 0,1 0 0,-1-1 0,0 1 0,0-1 0,0-1 0,0 1 0,0-1 0,-1 0 0,0 0 0,0-1 0,0 1 0,0-1 0,-1 0 0,1-1 0,-1 1 0,-1-1 0,1 0 0,-1 0 0,0 0 0,4-11 0,-6 16 0,-1 1 0,1-1 0,-1 0 0,1 0 0,-1 0 0,0 0 0,1 1 0,-1-1 0,0 0 0,0 0 0,1 0 0,-1 0 0,0 0 0,0 0 0,0 0 0,0 0 0,0 0 0,0 0 0,0 0 0,-1 1 0,1-1 0,0 0 0,0 0 0,-1 0 0,1 0 0,-1 0 0,1 0 0,-1 1 0,1-1 0,-1 0 0,1 0 0,-1 1 0,1-1 0,-1 0 0,0 1 0,0-1 0,1 1 0,-2-2 0,-43 6 0,-45 37 0,87-39 9,0 0 1,0 1-1,0-1 0,1 1 0,-1 0 1,1 0-1,-1 0 0,1 0 0,0 1 0,0-1 1,1 1-1,-3 5 0,3-8-55,1 1-1,0 0 1,0-1-1,0 1 1,0-1 0,0 1-1,0 0 1,0-1-1,0 1 1,1-1 0,-1 1-1,0-1 1,1 1-1,0-1 1,-1 1-1,1-1 1,0 1 0,0-1-1,0 0 1,0 1-1,0-1 1,0 0 0,0 0-1,0 0 1,0 0-1,0 0 1,1 0 0,-1 0-1,0 0 1,1 0-1,2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19:32.6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112 219 24575,'-5'-1'0,"-1"0"0,1 0 0,0 0 0,0-1 0,-1 0 0,-4-3 0,7 3 0,0 1 0,0-1 0,-1 1 0,1 0 0,0 0 0,0 0 0,0 0 0,-1 0 0,1 1 0,-1-1 0,1 1 0,0 0 0,-1 0 0,-6 1 0,9 0 0,0 0 0,0 1 0,-1-1 0,1 0 0,0 1 0,1-1 0,-1 0 0,0 1 0,0-1 0,0 1 0,1-1 0,-1 1 0,1 0 0,-1-1 0,1 1 0,0-1 0,0 1 0,0 0 0,-1 0 0,2-1 0,-1 1 0,0 0 0,0-1 0,0 1 0,1-1 0,-1 1 0,2 2 0,15 45 0,-16-47 0,0 0 0,0 1 0,1-1 0,-1 0 0,1 0 0,0 0 0,-1 0 0,1 0 0,0 0 0,0 0 0,0-1 0,0 1 0,0-1 0,1 1 0,-1-1 0,0 0 0,1 0 0,-1 0 0,1 0 0,-1 0 0,1-1 0,-1 1 0,1-1 0,-1 0 0,1 1 0,0-1 0,-1 0 0,1-1 0,0 1 0,-1 0 0,1-1 0,-1 0 0,5-1 0,7-3 0,1-1 0,-1-1 0,0 0 0,21-15 0,-12 8 0,55-27 0,-52 28 0,0-1 0,-1 0 0,0-2 0,43-37 0,-64 48 0,-1 1 0,1-1 0,-1-1 0,0 1 0,-1 0 0,1-1 0,-1 0 0,0 1 0,0-1 0,-1 0 0,0 0 0,0 0 0,0 0 0,-1 0 0,0-8 0,0 14 0,-1-1 0,1 0 0,-1 0 0,1 1 0,-1-1 0,1 0 0,-1 1 0,1-1 0,-1 1 0,0-1 0,1 1 0,-1-1 0,0 1 0,0-1 0,1 1 0,-1-1 0,0 1 0,0 0 0,0 0 0,1-1 0,-1 1 0,0 0 0,0 0 0,0 0 0,0 0 0,0 0 0,1 0 0,-1 0 0,0 0 0,0 0 0,0 1 0,0-1 0,0 0 0,1 0 0,-1 1 0,0-1 0,0 1 0,1-1 0,-2 1 0,-38 19 0,35-17 0,-21 9 0,1-1 0,-50 15 0,27-11 0,45-14 6,1 0-1,-1 1 1,1-1-1,0 1 1,0-1 0,-1 1-1,1-1 1,0 1-1,0 0 1,1 0-1,-1 0 1,0 0-1,1 1 1,-1-1-1,1 0 1,0 1-1,0-1 1,0 1 0,0-1-1,0 1 1,0 2-1,-1-1-191,1 0 0,0 0 0,-1 0 1,0-1-1,0 1 0,0-1 0,-5 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20:06.5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134 113 24575,'41'-1'0,"-14"0"0,0 1 0,30 5 0,-50-5 0,0 1 0,-1 1 0,1 0 0,0 0 0,-1 0 0,0 1 0,1-1 0,-1 2 0,0-1 0,0 1 0,-1 0 0,1 0 0,7 8 0,-12-11 0,0 0 0,1 1 0,-1-1 0,0 0 0,0 1 0,0 0 0,1-1 0,-2 1 0,1 0 0,0-1 0,0 1 0,0 0 0,-1 0 0,1 0 0,-1-1 0,0 1 0,1 0 0,-1 0 0,0 0 0,0 0 0,0 0 0,0 0 0,-1 0 0,1 0 0,0 0 0,-1-1 0,1 1 0,-1 0 0,0 0 0,0 0 0,1-1 0,-1 1 0,0 0 0,0-1 0,-1 1 0,1-1 0,0 1 0,0-1 0,-1 0 0,1 1 0,-1-1 0,1 0 0,-1 0 0,1 0 0,-1 0 0,0 0 0,-1 0 0,-8 5 0,0 0 0,-1-2 0,1 1 0,-1-1 0,-21 4 0,9-4 0,0-1 0,1-1 0,-1-2 0,-35-2 0,50 1 0,0-1 0,1 0 0,-1 0 0,1-1 0,0 0 0,-16-8 0,21 9 0,-1 0 0,1 0 0,0-1 0,0 0 0,-1 1 0,2-1 0,-1-1 0,0 1 0,1 0 0,-1-1 0,1 1 0,0-1 0,0 1 0,0-1 0,-1-6 0,2 8 0,0-1 0,0 1 0,1-1 0,-1 1 0,1-1 0,0 1 0,0-1 0,0 1 0,0-1 0,0 1 0,0-1 0,1 1 0,-1-1 0,1 1 0,0-1 0,-1 1 0,1 0 0,0-1 0,1 1 0,-1 0 0,0 0 0,0 0 0,1 0 0,-1 0 0,1 0 0,0 0 0,0 1 0,0-1 0,-1 0 0,1 1 0,0 0 0,1-1 0,-1 1 0,0 0 0,0 0 0,1 0 0,-1 0 0,0 1 0,1-1 0,3 0 0,11-2 0,0 0 0,0 1 0,1 0 0,23 2 0,-32 0 0,55 4 0,32 0 0,-88-4 0,0-1 0,0 0 0,0 0 0,0 0 0,0-1 0,0-1 0,0 1 0,11-7 0,-17 8 0,0 1 0,0-1 0,0 0 0,-1-1 0,1 1 0,0 0 0,-1 0 0,1-1 0,-1 1 0,1-1 0,-1 1 0,0-1 0,0 0 0,1 0 0,-1 1 0,0-1 0,-1 0 0,1 0 0,1-3 0,-2 3 0,0 0 0,0 1 0,-1-1 0,1 1 0,0-1 0,-1 1 0,1 0 0,-1-1 0,1 1 0,-1-1 0,0 1 0,1 0 0,-1-1 0,0 1 0,0 0 0,0 0 0,0 0 0,0 0 0,0 0 0,-2-2 0,-3-1 0,0 0 0,0 0 0,0 1 0,0 0 0,-1 0 0,0 0 0,1 1 0,-1 0 0,-13-2 0,7 3 0,-1 0 0,1 1 0,0 0 0,-1 1 0,1 1 0,0 0 0,0 1 0,0 0 0,0 1 0,1 1 0,-1 0 0,1 0 0,0 1 0,-20 15 0,28-18 0,1 0 0,0 0 0,0 0 0,0 1 0,0 0 0,1-1 0,-1 1 0,1 0 0,0 0 0,0 0 0,0 1 0,1-1 0,0 0 0,-1 1 0,1-1 0,1 1 0,-1-1 0,1 1 0,0 0 0,0-1 0,0 1 0,0-1 0,1 1 0,-1-1 0,1 1 0,3 6 0,-3-5 0,1-1 0,0 1 0,1 0 0,-1-1 0,1 0 0,0 1 0,0-1 0,1-1 0,-1 1 0,1 0 0,0-1 0,1 0 0,-1 0 0,1 0 0,-1 0 0,1-1 0,0 0 0,0 0 0,9 4 0,-11-6 0,1 0 0,0 0 0,0 0 0,0 0 0,0-1 0,0 0 0,0 0 0,0 0 0,0 0 0,0-1 0,0 1 0,0-1 0,0 0 0,0 0 0,0 0 0,0-1 0,-1 0 0,1 0 0,0 0 0,-1 0 0,0 0 0,1 0 0,-1-1 0,0 0 0,0 0 0,0 0 0,-1 0 0,1 0 0,-1 0 0,0-1 0,0 1 0,0-1 0,0 0 0,2-6 0,-3 9 0,-1 1 0,0-1 0,0 1 0,1-1 0,-1 1 0,0-1 0,0 1 0,1-1 0,-1 1 0,0-1 0,0 0 0,0 1 0,0-1 0,0 1 0,0-1 0,0 1 0,0-1 0,0 0 0,0 1 0,0-1 0,0 1 0,-1-1 0,1 1 0,0-1 0,0 1 0,0-1 0,-1 1 0,1-1 0,0 1 0,-1-1 0,1 1 0,0-1 0,-1 1 0,1-1 0,-1 1 0,1 0 0,0-1 0,-2 1 0,-24 2 0,-28 23 0,52-24 9,1 1 1,-1-1-1,0 1 0,1-1 0,-1 1 1,1 0-1,-1 0 0,1 0 0,0 0 0,0 0 1,0 0-1,-2 4 0,3-5-55,0 0-1,0 0 1,0 0-1,0 0 1,0 0 0,0 0-1,0 0 1,0 0-1,0 0 1,0-1 0,0 1-1,1 0 1,-1 0-1,0 0 1,1 0-1,-1 0 1,1 0 0,-1 0-1,1-1 1,-1 1-1,1 0 1,0 0 0,-1-1-1,1 1 1,0 0-1,-1-1 1,1 1 0,0-1-1,0 1 1,0-1-1,1 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132 108 24575,'40'-1'0,"-14"0"0,1 1 0,29 4 0,-49-3 0,-1 0 0,1 1 0,0-1 0,-1 1 0,0 0 0,1 1 0,-1 0 0,0 0 0,0 0 0,-1 0 0,1 1 0,-1 0 0,8 7 0,-12-9 0,1-1 0,-1 0 0,0 0 0,0 1 0,1-1 0,-1 1 0,0-1 0,0 1 0,-1 0 0,1-1 0,0 1 0,0 0 0,-1-1 0,1 1 0,-1 0 0,0 0 0,1 0 0,-1-1 0,0 1 0,0 0 0,0 0 0,0 0 0,-1 0 0,1 0 0,0-1 0,-1 1 0,1 0 0,-1 0 0,0-1 0,1 1 0,-1 0 0,0-1 0,0 1 0,0-1 0,0 1 0,-1-1 0,1 1 0,0-1 0,0 0 0,-1 0 0,1 0 0,-1 0 0,1 0 0,-1 0 0,0 0 0,1 0 0,-3 0 0,-7 5 0,1-1 0,-1 0 0,-1-1 0,1 0 0,-22 4 0,10-5 0,-1 0 0,1-1 0,0-1 0,-36-4 0,51 2 0,-1 0 0,1-1 0,0 0 0,0-1 0,0 0 0,-16-7 0,21 8 0,0 0 0,-1-1 0,1 1 0,0-1 0,0 1 0,0-1 0,0 0 0,1 0 0,-1 0 0,1-1 0,0 1 0,0 0 0,0-1 0,0 0 0,-1-5 0,2 7 0,0-1 0,0 1 0,1 0 0,-1-1 0,1 1 0,0 0 0,0-1 0,0 1 0,0-1 0,0 1 0,0 0 0,1-1 0,-1 1 0,1 0 0,0-1 0,-1 1 0,1 0 0,0 0 0,0-1 0,1 1 0,-1 0 0,0 0 0,1 0 0,-1 1 0,1-1 0,0 0 0,-1 1 0,1-1 0,0 1 0,0-1 0,0 1 0,0 0 0,0-1 0,0 1 0,1 1 0,-1-1 0,0 0 0,0 0 0,1 1 0,3-1 0,10-3 0,2 2 0,-1 0 0,0 0 0,23 2 0,-31 0 0,54 4 0,31 0 0,-86-4 0,0-1 0,0 0 0,0 0 0,0 0 0,0-1 0,-1-1 0,1 1 0,11-6 0,-17 7 0,0 0 0,-1 0 0,1 0 0,0 0 0,0 0 0,-1 0 0,1 0 0,-1-1 0,1 1 0,-1-1 0,0 1 0,1-1 0,-1 1 0,0-1 0,0 0 0,0 0 0,0 1 0,-1-1 0,2-3 0,-2 3 0,0 1 0,0-1 0,0 1 0,-1-1 0,1 1 0,0 0 0,-1-1 0,1 1 0,-1-1 0,0 1 0,1 0 0,-1 0 0,0-1 0,0 1 0,0 0 0,0 0 0,0 0 0,0 0 0,0 0 0,-2-1 0,-2-2 0,-1 0 0,0 0 0,0 1 0,0 0 0,-1 0 0,1 1 0,-1 0 0,0 0 0,-12-2 0,6 3 0,0 0 0,-1 1 0,1 0 0,0 1 0,0 1 0,0 0 0,1 0 0,-1 2 0,0-1 0,1 2 0,0-1 0,0 2 0,0 0 0,-20 13 0,29-16 0,0 0 0,0 0 0,0 0 0,0 1 0,0-1 0,1 1 0,-1-1 0,1 1 0,0 0 0,0 0 0,1 0 0,-1 0 0,1 0 0,0 1 0,0-1 0,0 0 0,0 1 0,1-1 0,0 0 0,0 1 0,0-1 0,0 0 0,1 1 0,0-1 0,0 0 0,2 7 0,-2-6 0,1 1 0,0-1 0,1 1 0,-1-1 0,1 0 0,0 0 0,0 0 0,1-1 0,-1 1 0,1-1 0,0 0 0,0 0 0,0 0 0,1 0 0,0-1 0,-1 1 0,1-1 0,0-1 0,8 4 0,-9-4 0,0-1 0,0 0 0,0-1 0,0 1 0,-1 0 0,1-1 0,0 0 0,0 0 0,0-1 0,0 1 0,0-1 0,0 1 0,0-1 0,0 0 0,0-1 0,-1 1 0,1-1 0,-1 1 0,1-1 0,-1 0 0,1-1 0,-1 1 0,0-1 0,0 1 0,0-1 0,-1 0 0,1 0 0,0 0 0,-1 0 0,0 0 0,0-1 0,0 1 0,0-1 0,2-6 0,-4 10 0,0-1 0,1 1 0,-1-1 0,0 1 0,1-1 0,-1 1 0,0-1 0,0 1 0,0-1 0,0 1 0,0-1 0,1 1 0,-1-1 0,0 1 0,0-1 0,0 0 0,0 1 0,0-1 0,-1 1 0,1-1 0,0 1 0,0-1 0,0 1 0,0-1 0,-1 1 0,1-1 0,0 1 0,0-1 0,-1 1 0,1-1 0,0 1 0,-1 0 0,1-1 0,-1 1 0,1-1 0,0 1 0,-1 0 0,0-1 0,-25 3 0,-27 22 0,51-23 9,1 1 1,-1-1-1,0 1 0,1-1 0,-1 1 1,1 0-1,0 0 0,-1-1 0,1 1 0,0 0 1,0 0-1,-1 4 0,2-5-55,-1 0-1,1 0 1,0-1-1,0 1 1,0 0 0,0 0-1,0 0 1,0 0-1,0 0 1,1 0 0,-1 0-1,0 0 1,1 0-1,-1 0 1,0-1-1,1 1 1,-1 0 0,1 0-1,-1 0 1,1-1-1,-1 1 1,1 0 0,0-1-1,-1 1 1,1 0-1,0-1 1,-1 1 0,1-1-1,0 1 1,0-1-1,1 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19 24575,'5'-3'0,"1"0"0,-1 1 0,1 0 0,-1 0 0,1 0 0,0 1 0,0 0 0,0 0 0,0 0 0,0 1 0,0 0 0,10 1 0,0-2 0,-6 1 0,176 0 0,-184 0 0,0 1 0,-1-1 0,1 0 0,-1 1 0,1-1 0,-1 1 0,1-1 0,-1 1 0,1 0 0,-1 0 0,1 0 0,-1 0 0,0 0 0,0 0 0,1 0 0,-1 0 0,0 0 0,0 0 0,0 1 0,0-1 0,0 1 0,-1-1 0,1 0 0,0 1 0,-1-1 0,1 1 0,-1 0 0,1-1 0,-1 1 0,0-1 0,1 1 0,-1 0 0,0-1 0,0 1 0,0 0 0,-1-1 0,1 1 0,0-1 0,-1 3 0,-1 9 0,-1 1 0,0-1 0,-8 22 0,7-25 0,-8 46 0,10-45 0,0 0 0,0-1 0,-1 1 0,0 0 0,-1-1 0,-9 18 0,13-27 0,-1 1 0,0-1 0,0 0 0,0 0 0,0 0 0,0 1 0,0-1 0,0 0 0,0 0 0,0-1 0,-1 1 0,1 0 0,0 0 0,-1-1 0,1 1 0,-1 0 0,1-1 0,0 1 0,-1-1 0,1 0 0,-1 0 0,1 1 0,-1-1 0,1 0 0,-1 0 0,-2-1 0,1 0 0,0 0 0,0 0 0,0 0 0,0-1 0,0 1 0,0-1 0,1 0 0,-1 0 0,0 0 0,1 0 0,-4-5 0,-1-1 0,0 0 0,1-1 0,0 0 0,0 0 0,1 0 0,-7-20 0,9 19 0,0-1 0,-1 1 0,0-1 0,-1 1 0,-9-17 0,11 25 0,1-1 0,-1 0 0,1 1 0,-1-1 0,0 1 0,0 0 0,0 0 0,0 0 0,0 0 0,0 0 0,-1 1 0,1 0 0,-1-1 0,1 1 0,-1 0 0,1 1 0,-1-1 0,1 1 0,-1-1 0,0 1 0,-4 1 0,-29 0 0,35-1 0,4 1 0,18 1 0,9 1 0,45 10 0,-65-11 0,1 1 0,-1 0 0,0 0 0,0 0 0,-1 2 0,1-1 0,-1 1 0,13 10 0,-19-14 0,-1 0 0,1 0 0,-1 0 0,1 1 0,-1-1 0,0 1 0,0-1 0,0 1 0,0-1 0,0 1 0,0 0 0,0-1 0,0 1 0,-1 0 0,1 0 0,-1-1 0,1 1 0,-1 0 0,0 0 0,0 0 0,0 0 0,0 0 0,0 0 0,0 3 0,-1-2 0,-1 0 0,1-1 0,-1 1 0,1 0 0,-1-1 0,0 1 0,0-1 0,0 1 0,0-1 0,-1 0 0,1 0 0,-1 0 0,-4 3 0,-2 0 0,0 1 0,-1-2 0,0 1 0,0-1 0,0-1 0,0 0 0,-1 0 0,-10 1 0,19-4 0,-1 0 0,1 0 0,-1 0 0,1 1 0,0-1 0,-1 1 0,1-1 0,0 1 0,0 0 0,-1 0 0,1 0 0,0 0 0,0 0 0,0 1 0,0-1 0,0 1 0,1-1 0,-1 1 0,0 0 0,1-1 0,-1 1 0,1 0 0,-1 0 0,1 0 0,0 0 0,0 0 0,0 1 0,0-1 0,0 0 0,1 0 0,-1 1 0,1-1 0,-1 0 0,1 1 0,0-1 0,0 0 0,0 1 0,0-1 0,0 1 0,1-1 0,0 4 0,3-105 0,-10 63 0,-4-31 0,10 63 0,0 0 0,0 0 0,0 0 0,0 0 0,0 0 0,1 0 0,0 0 0,0 0 0,0 1 0,0-1 0,1 0 0,2-5 0,0 5 0,-1 1 0,1-1 0,0 1 0,1 0 0,-1 0 0,0 0 0,1 1 0,0-1 0,0 1 0,0 0 0,0 1 0,0-1 0,8-1 0,-5 1 0,0 1 0,0 0 0,0 0 0,0 1 0,0 0 0,0 0 0,0 1 0,10 1 0,-16-1-27,-1-1 1,1 1-1,0 0 0,-1-1 0,1 1 1,-1 0-1,1 0 0,-1 0 0,0 0 1,1 0-1,-1 0 0,0 0 0,0 0 0,0 1 1,1-1-1,-1 0 0,-1 1 0,1-1 1,0 1-1,0-1 0,0 1 0,-1-1 1,1 1-1,-1 0 0,1-1 0,-1 1 0,0 0 1,0-1-1,0 1 0,0 0 0,0 0 1,0-1-1,0 1 0,0 0 0,-1-1 1,1 1-1,0 0 0,-1-1 0,0 1 0,1-1 1,-1 1-1,0-1 0,0 1 0,0-1 1,0 1-1,0-1 0,0 0 0,0 0 0,0 1 1,-2 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225 185 24575,'69'-1'0,"-24"-1"0,1 2 0,50 7 0,-85-6 0,0 1 0,1 0 0,-1 1 0,0 0 0,-1 1 0,1 0 0,0 1 0,-1 0 0,0 1 0,-1 0 0,1 0 0,-1 1 0,13 12 0,-20-17 0,1 0 0,-1 0 0,0 1 0,0-1 0,0 1 0,0-1 0,0 1 0,-1 0 0,1-1 0,-1 1 0,0 0 0,0 0 0,0 0 0,0 0 0,0 0 0,-1 0 0,1 1 0,-1-1 0,0 0 0,0 0 0,0 0 0,0 0 0,-1 0 0,1 0 0,-1 1 0,0-1 0,0 0 0,0 0 0,0 0 0,0-1 0,-1 1 0,1 0 0,-1 0 0,0-1 0,0 1 0,0-1 0,0 0 0,0 1 0,0-1 0,-1 0 0,1 0 0,-1 0 0,1-1 0,-1 1 0,0-1 0,0 1 0,-3 0 0,-12 8 0,-1-1 0,0-1 0,0-1 0,0-1 0,-38 7 0,18-6 0,-1-2 0,0-2 0,0-2 0,-59-6 0,84 4 0,1-2 0,-1 0 0,1-1 0,0 0 0,0-1 0,-25-13 0,33 15 0,0-1 0,1 0 0,-1 0 0,1 0 0,0-1 0,0 0 0,0 0 0,1 0 0,-1 0 0,2-1 0,-1 0 0,0 0 0,1 0 0,0 0 0,-3-10 0,5 12 0,-1 0 0,1 0 0,0 0 0,1 0 0,-1 0 0,1 0 0,0 0 0,-1 0 0,2 0 0,-1 0 0,0 0 0,1 0 0,0 0 0,0 0 0,0 0 0,1 0 0,-1 0 0,1 0 0,0 1 0,0-1 0,0 1 0,0-1 0,1 1 0,-1 0 0,1 0 0,0 0 0,0 0 0,0 0 0,1 1 0,-1 0 0,0-1 0,1 1 0,-1 0 0,1 1 0,0-1 0,0 1 0,0-1 0,0 1 0,0 0 0,6 0 0,18-5 0,2 1 0,-1 2 0,0 0 0,40 3 0,-53 0 0,90 7 0,55-1 0,-147-6 0,0-1 0,-1 0 0,1-2 0,-1 1 0,1-1 0,-1-1 0,0-1 0,19-8 0,-28 11 0,-1 1 0,0-1 0,0 1 0,0-1 0,0 0 0,-1 0 0,1 0 0,0-1 0,-1 1 0,0 0 0,1-1 0,-1 0 0,0 0 0,-1 1 0,1-1 0,0 0 0,-1-1 0,1 1 0,1-5 0,-4 5 0,1 0 0,0 1 0,0 0 0,-1-1 0,1 1 0,-1-1 0,0 1 0,0-1 0,0 1 0,0 0 0,0 0 0,0 0 0,-1-1 0,1 1 0,-1 0 0,0 1 0,1-1 0,-1 0 0,0 0 0,-3-1 0,-4-4 0,-1 0 0,0 1 0,-1 1 0,0 0 0,1 0 0,-2 1 0,1 0 0,0 1 0,-23-4 0,12 5 0,-1 1 0,1 0 0,0 2 0,-1 1 0,1 0 0,0 2 0,0 0 0,0 2 0,1 0 0,0 2 0,0 0 0,1 1 0,0 1 0,-35 23 0,50-28 0,-1 0 0,1 1 0,0-1 0,0 1 0,0 0 0,1 0 0,0 0 0,0 1 0,1-1 0,0 1 0,0 0 0,0 0 0,1 0 0,0 0 0,0 1 0,1-1 0,0 1 0,1-1 0,-1 1 0,1-1 0,1 1 0,-1-1 0,1 0 0,1 1 0,-1-1 0,4 11 0,-2-9 0,0 1 0,1-1 0,0 0 0,0 0 0,1 0 0,0-1 0,1 0 0,-1 0 0,1 0 0,1 0 0,0-1 0,0 0 0,0-1 0,1 0 0,0 0 0,0 0 0,1-1 0,-1 0 0,14 5 0,-15-8 0,-1 0 0,1 0 0,0-1 0,-1 0 0,1 0 0,0-1 0,0 0 0,-1 0 0,1 0 0,0-1 0,0 0 0,-1 0 0,1-1 0,-1 0 0,1 0 0,-1-1 0,0 1 0,0-1 0,0-1 0,0 1 0,0-1 0,-1 0 0,0 0 0,0-1 0,0 1 0,0-1 0,-1 0 0,1-1 0,-1 1 0,-1-1 0,1 0 0,-1 0 0,0 0 0,4-11 0,-6 16 0,-1 1 0,1-1 0,-1 0 0,1 0 0,-1 0 0,0 0 0,1 1 0,-1-1 0,0 0 0,0 0 0,1 0 0,-1 0 0,0 0 0,0 0 0,0 0 0,0 0 0,0 0 0,0 0 0,0 0 0,-1 1 0,1-1 0,0 0 0,0 0 0,-1 0 0,1 0 0,-1 0 0,1 0 0,-1 1 0,1-1 0,-1 0 0,1 0 0,-1 1 0,1-1 0,-1 0 0,0 1 0,0-1 0,1 1 0,-2-2 0,-43 6 0,-45 37 0,87-39 9,0 0 1,0 1-1,0-1 0,1 1 0,-1 0 1,1 0-1,-1 0 0,1 0 0,0 1 0,0-1 1,1 1-1,-3 5 0,3-8-55,1 1-1,0 0 1,0-1-1,0 1 1,0-1 0,0 1-1,0 0 1,0-1-1,0 1 1,1-1 0,-1 1-1,0-1 1,1 1-1,0-1 1,-1 1-1,1-1 1,0 1 0,0-1-1,0 0 1,0 1-1,0-1 1,0 0 0,0 0-1,0 0 1,0 0-1,0 0 1,1 0 0,-1 0-1,0 0 1,1 0-1,2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7:52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112 219 24575,'-5'-1'0,"-1"0"0,1 0 0,0 0 0,0-1 0,-1 0 0,-4-3 0,7 3 0,0 1 0,0-1 0,-1 1 0,1 0 0,0 0 0,0 0 0,0 0 0,-1 0 0,1 1 0,-1-1 0,1 1 0,0 0 0,-1 0 0,-6 1 0,9 0 0,0 0 0,0 1 0,-1-1 0,1 0 0,0 1 0,1-1 0,-1 0 0,0 1 0,0-1 0,0 1 0,1-1 0,-1 1 0,1 0 0,-1-1 0,1 1 0,0-1 0,0 1 0,0 0 0,-1 0 0,2-1 0,-1 1 0,0 0 0,0-1 0,0 1 0,1-1 0,-1 1 0,2 2 0,15 45 0,-16-47 0,0 0 0,0 1 0,1-1 0,-1 0 0,1 0 0,0 0 0,-1 0 0,1 0 0,0 0 0,0 0 0,0-1 0,0 1 0,0-1 0,1 1 0,-1-1 0,0 0 0,1 0 0,-1 0 0,1 0 0,-1 0 0,1-1 0,-1 1 0,1-1 0,-1 0 0,1 1 0,0-1 0,-1 0 0,1-1 0,0 1 0,-1 0 0,1-1 0,-1 0 0,5-1 0,7-3 0,1-1 0,-1-1 0,0 0 0,21-15 0,-12 8 0,55-27 0,-52 28 0,0-1 0,-1 0 0,0-2 0,43-37 0,-64 48 0,-1 1 0,1-1 0,-1-1 0,0 1 0,-1 0 0,1-1 0,-1 0 0,0 1 0,0-1 0,-1 0 0,0 0 0,0 0 0,0 0 0,-1 0 0,0-8 0,0 14 0,-1-1 0,1 0 0,-1 0 0,1 1 0,-1-1 0,1 0 0,-1 1 0,1-1 0,-1 1 0,0-1 0,1 1 0,-1-1 0,0 1 0,0-1 0,1 1 0,-1-1 0,0 1 0,0 0 0,0 0 0,1-1 0,-1 1 0,0 0 0,0 0 0,0 0 0,0 0 0,0 0 0,1 0 0,-1 0 0,0 0 0,0 0 0,0 1 0,0-1 0,0 0 0,1 0 0,-1 1 0,0-1 0,0 1 0,1-1 0,-2 1 0,-38 19 0,35-17 0,-21 9 0,1-1 0,-50 15 0,27-11 0,45-14 6,1 0-1,-1 1 1,1-1-1,0 1 1,0-1 0,-1 1-1,1-1 1,0 1-1,0 0 1,1 0-1,-1 0 1,0 0-1,1 1 1,-1-1-1,1 0 1,0 1-1,0-1 1,0 1 0,0-1-1,0 1 1,0 2-1,-1-1-191,1 0 0,0 0 0,-1 0 1,0-1-1,0 1 0,0-1 0,-5 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55:05.7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134 113 24575,'41'-1'0,"-14"0"0,0 1 0,30 5 0,-50-5 0,0 1 0,-1 1 0,1 0 0,0 0 0,-1 0 0,0 1 0,1-1 0,-1 2 0,0-1 0,0 1 0,-1 0 0,1 0 0,7 8 0,-12-11 0,0 0 0,1 1 0,-1-1 0,0 0 0,0 1 0,0 0 0,1-1 0,-2 1 0,1 0 0,0-1 0,0 1 0,0 0 0,-1 0 0,1 0 0,-1-1 0,0 1 0,1 0 0,-1 0 0,0 0 0,0 0 0,0 0 0,0 0 0,-1 0 0,1 0 0,0 0 0,-1-1 0,1 1 0,-1 0 0,0 0 0,0 0 0,1-1 0,-1 1 0,0 0 0,0-1 0,-1 1 0,1-1 0,0 1 0,0-1 0,-1 0 0,1 1 0,-1-1 0,1 0 0,-1 0 0,1 0 0,-1 0 0,0 0 0,-1 0 0,-8 5 0,0 0 0,-1-2 0,1 1 0,-1-1 0,-21 4 0,9-4 0,0-1 0,1-1 0,-1-2 0,-35-2 0,50 1 0,0-1 0,1 0 0,-1 0 0,1-1 0,0 0 0,-16-8 0,21 9 0,-1 0 0,1 0 0,0-1 0,0 0 0,-1 1 0,2-1 0,-1-1 0,0 1 0,1 0 0,-1-1 0,1 1 0,0-1 0,0 1 0,0-1 0,-1-6 0,2 8 0,0-1 0,0 1 0,1-1 0,-1 1 0,1-1 0,0 1 0,0-1 0,0 1 0,0-1 0,0 1 0,0-1 0,1 1 0,-1-1 0,1 1 0,0-1 0,-1 1 0,1 0 0,0-1 0,1 1 0,-1 0 0,0 0 0,0 0 0,1 0 0,-1 0 0,1 0 0,0 0 0,0 1 0,0-1 0,-1 0 0,1 1 0,0 0 0,1-1 0,-1 1 0,0 0 0,0 0 0,1 0 0,-1 0 0,0 1 0,1-1 0,3 0 0,11-2 0,0 0 0,0 1 0,1 0 0,23 2 0,-32 0 0,55 4 0,32 0 0,-88-4 0,0-1 0,0 0 0,0 0 0,0 0 0,0-1 0,0-1 0,0 1 0,11-7 0,-17 8 0,0 1 0,0-1 0,0 0 0,-1-1 0,1 1 0,0 0 0,-1 0 0,1-1 0,-1 1 0,1-1 0,-1 1 0,0-1 0,0 0 0,1 0 0,-1 1 0,0-1 0,-1 0 0,1 0 0,1-3 0,-2 3 0,0 0 0,0 1 0,-1-1 0,1 1 0,0-1 0,-1 1 0,1 0 0,-1-1 0,1 1 0,-1-1 0,0 1 0,1 0 0,-1-1 0,0 1 0,0 0 0,0 0 0,0 0 0,0 0 0,0 0 0,-2-2 0,-3-1 0,0 0 0,0 0 0,0 1 0,0 0 0,-1 0 0,0 0 0,1 1 0,-1 0 0,-13-2 0,7 3 0,-1 0 0,1 1 0,0 0 0,-1 1 0,1 1 0,0 0 0,0 1 0,0 0 0,0 1 0,1 1 0,-1 0 0,1 0 0,0 1 0,-20 15 0,28-18 0,1 0 0,0 0 0,0 0 0,0 1 0,0 0 0,1-1 0,-1 1 0,1 0 0,0 0 0,0 0 0,0 1 0,1-1 0,0 0 0,-1 1 0,1-1 0,1 1 0,-1-1 0,1 1 0,0 0 0,0-1 0,0 1 0,0-1 0,1 1 0,-1-1 0,1 1 0,3 6 0,-3-5 0,1-1 0,0 1 0,1 0 0,-1-1 0,1 0 0,0 1 0,0-1 0,1-1 0,-1 1 0,1 0 0,0-1 0,1 0 0,-1 0 0,1 0 0,-1 0 0,1-1 0,0 0 0,0 0 0,9 4 0,-11-6 0,1 0 0,0 0 0,0 0 0,0 0 0,0-1 0,0 0 0,0 0 0,0 0 0,0 0 0,0-1 0,0 1 0,0-1 0,0 0 0,0 0 0,0 0 0,0-1 0,-1 0 0,1 0 0,0 0 0,-1 0 0,0 0 0,1 0 0,-1-1 0,0 0 0,0 0 0,0 0 0,-1 0 0,1 0 0,-1 0 0,0-1 0,0 1 0,0-1 0,0 0 0,2-6 0,-3 9 0,-1 1 0,0-1 0,0 1 0,1-1 0,-1 1 0,0-1 0,0 1 0,1-1 0,-1 1 0,0-1 0,0 0 0,0 1 0,0-1 0,0 1 0,0-1 0,0 1 0,0-1 0,0 0 0,0 1 0,0-1 0,0 1 0,-1-1 0,1 1 0,0-1 0,0 1 0,0-1 0,-1 1 0,1-1 0,0 1 0,-1-1 0,1 1 0,0-1 0,-1 1 0,1-1 0,-1 1 0,1 0 0,0-1 0,-2 1 0,-24 2 0,-28 23 0,52-24 9,1 1 1,-1-1-1,0 1 0,1-1 0,-1 1 1,1 0-1,-1 0 0,1 0 0,0 0 0,0 0 1,0 0-1,-2 4 0,3-5-55,0 0-1,0 0 1,0 0-1,0 0 1,0 0 0,0 0-1,0 0 1,0 0-1,0 0 1,0-1 0,0 1-1,1 0 1,-1 0-1,0 0 1,1 0-1,-1 0 1,1 0 0,-1 0-1,1-1 1,-1 1-1,1 0 1,0 0 0,-1-1-1,1 1 1,0 0-1,-1-1 1,1 1 0,0-1-1,0 1 1,0-1-1,1 2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44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8:24:37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6:38:4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2025-01-06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C1CBD-48F6-A5F5-2CE8-E73BCE735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CE5F359-5027-62FF-CFAB-66ED83100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82EB0D-CC16-3021-C204-1CFDCEE88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실제</a:t>
            </a:r>
            <a:r>
              <a:rPr lang="en-US" altLang="ko-KR" dirty="0"/>
              <a:t> </a:t>
            </a:r>
            <a:r>
              <a:rPr lang="ko-KR" altLang="en-US" dirty="0"/>
              <a:t>이진분류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 err="1">
                <a:sym typeface="Wingdings" panose="05000000000000000000" pitchFamily="2" charset="2"/>
              </a:rPr>
              <a:t>plog</a:t>
            </a:r>
            <a:r>
              <a:rPr lang="en-US" altLang="ko-KR" dirty="0">
                <a:sym typeface="Wingdings" panose="05000000000000000000" pitchFamily="2" charset="2"/>
              </a:rPr>
              <a:t>(p) + (1-p)log(1-p)</a:t>
            </a:r>
            <a:r>
              <a:rPr lang="ko-KR" altLang="en-US" dirty="0">
                <a:sym typeface="Wingdings" panose="05000000000000000000" pitchFamily="2" charset="2"/>
              </a:rPr>
              <a:t>로 단순화 가능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BBBA7D-35A2-F80A-557A-A8BFD2FF2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12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37E69-B1AA-1702-2113-7DA4488F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B4F80F7-9BBE-91A4-8B73-0F8BC6776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슬라이드 노트 개체 틀 2">
                <a:extLst>
                  <a:ext uri="{FF2B5EF4-FFF2-40B4-BE49-F238E27FC236}">
                    <a16:creationId xmlns:a16="http://schemas.microsoft.com/office/drawing/2014/main" id="{763B428A-4201-A36B-B3DB-2180636F86F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altLang="ko-KR" b="1" dirty="0">
                    <a:sym typeface="Wingdings" panose="05000000000000000000" pitchFamily="2" charset="2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𝐸𝑑𝑔𝑒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ko-KR" altLang="en-US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불확실성이 높은 지역의 경계</a:t>
                </a: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marL="228600" indent="-228600">
                  <a:buAutoNum type="arabicParenR"/>
                </a:pPr>
                <a:endParaRPr lang="ko-KR" altLang="en-US" dirty="0"/>
              </a:p>
            </p:txBody>
          </p:sp>
        </mc:Choice>
        <mc:Fallback>
          <p:sp>
            <p:nvSpPr>
              <p:cNvPr id="3" name="슬라이드 노트 개체 틀 2">
                <a:extLst>
                  <a:ext uri="{FF2B5EF4-FFF2-40B4-BE49-F238E27FC236}">
                    <a16:creationId xmlns:a16="http://schemas.microsoft.com/office/drawing/2014/main" id="{763B428A-4201-A36B-B3DB-2180636F86F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altLang="ko-KR" b="1" dirty="0">
                    <a:sym typeface="Wingdings" panose="05000000000000000000" pitchFamily="2" charset="2"/>
                  </a:rPr>
                  <a:t>-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𝐸𝑑𝑔𝑒(𝑈</a:t>
                </a:r>
                <a:r>
                  <a:rPr lang="ko-KR" altLang="en-US" sz="1200" b="0" i="0">
                    <a:latin typeface="Cambria Math" panose="02040503050406030204" pitchFamily="18" charset="0"/>
                  </a:rPr>
                  <a:t> ̅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)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불확실성이 높은 지역의 경계</a:t>
                </a: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marL="228600" indent="-228600">
                  <a:buAutoNum type="arabicParenR"/>
                </a:pP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21A973-F5BF-4AEA-F64A-D21E6A658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555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9AE0A-1425-A940-BED1-5E9A8DD1E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7959351-D414-4E7D-C774-EBC169224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슬라이드 노트 개체 틀 2">
                <a:extLst>
                  <a:ext uri="{FF2B5EF4-FFF2-40B4-BE49-F238E27FC236}">
                    <a16:creationId xmlns:a16="http://schemas.microsoft.com/office/drawing/2014/main" id="{1E94BC49-53A2-F36F-4441-E2A54704023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altLang="ko-KR" b="1" dirty="0">
                    <a:sym typeface="Wingdings" panose="05000000000000000000" pitchFamily="2" charset="2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𝐸𝑑𝑔𝑒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ko-KR" altLang="en-US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불확실성이 높은 지역의 경계</a:t>
                </a: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marL="228600" indent="-228600">
                  <a:buAutoNum type="arabicParenR"/>
                </a:pPr>
                <a:endParaRPr lang="ko-KR" altLang="en-US" dirty="0"/>
              </a:p>
            </p:txBody>
          </p:sp>
        </mc:Choice>
        <mc:Fallback>
          <p:sp>
            <p:nvSpPr>
              <p:cNvPr id="3" name="슬라이드 노트 개체 틀 2">
                <a:extLst>
                  <a:ext uri="{FF2B5EF4-FFF2-40B4-BE49-F238E27FC236}">
                    <a16:creationId xmlns:a16="http://schemas.microsoft.com/office/drawing/2014/main" id="{1E94BC49-53A2-F36F-4441-E2A54704023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altLang="ko-KR" b="1" dirty="0">
                    <a:sym typeface="Wingdings" panose="05000000000000000000" pitchFamily="2" charset="2"/>
                  </a:rPr>
                  <a:t>-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𝐸𝑑𝑔𝑒(𝑈</a:t>
                </a:r>
                <a:r>
                  <a:rPr lang="ko-KR" altLang="en-US" sz="1200" b="0" i="0">
                    <a:latin typeface="Cambria Math" panose="02040503050406030204" pitchFamily="18" charset="0"/>
                  </a:rPr>
                  <a:t> ̅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)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불확실성이 높은 지역의 경계</a:t>
                </a: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marL="228600" indent="-228600">
                  <a:buAutoNum type="arabicParenR"/>
                </a:pP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9F6502-913B-5864-AD64-EA6CC45A6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11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9F9D1-CA2C-C0D7-7B71-F7F0E8E68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3BC6447-3E80-21AA-E1F4-866CBC501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슬라이드 노트 개체 틀 2">
                <a:extLst>
                  <a:ext uri="{FF2B5EF4-FFF2-40B4-BE49-F238E27FC236}">
                    <a16:creationId xmlns:a16="http://schemas.microsoft.com/office/drawing/2014/main" id="{83C902BD-4642-EEC3-36FE-2C120044F0B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altLang="ko-KR" b="1" dirty="0">
                    <a:sym typeface="Wingdings" panose="05000000000000000000" pitchFamily="2" charset="2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𝐸𝑑𝑔𝑒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ko-KR" altLang="en-US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불확실성이 높은 지역의 경계</a:t>
                </a: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marL="228600" indent="-228600">
                  <a:buAutoNum type="arabicParenR"/>
                </a:pPr>
                <a:endParaRPr lang="ko-KR" altLang="en-US" dirty="0"/>
              </a:p>
            </p:txBody>
          </p:sp>
        </mc:Choice>
        <mc:Fallback>
          <p:sp>
            <p:nvSpPr>
              <p:cNvPr id="3" name="슬라이드 노트 개체 틀 2">
                <a:extLst>
                  <a:ext uri="{FF2B5EF4-FFF2-40B4-BE49-F238E27FC236}">
                    <a16:creationId xmlns:a16="http://schemas.microsoft.com/office/drawing/2014/main" id="{83C902BD-4642-EEC3-36FE-2C120044F0B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altLang="ko-KR" b="1" dirty="0">
                    <a:sym typeface="Wingdings" panose="05000000000000000000" pitchFamily="2" charset="2"/>
                  </a:rPr>
                  <a:t>-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𝐸𝑑𝑔𝑒(𝑈</a:t>
                </a:r>
                <a:r>
                  <a:rPr lang="ko-KR" altLang="en-US" sz="1200" b="0" i="0">
                    <a:latin typeface="Cambria Math" panose="02040503050406030204" pitchFamily="18" charset="0"/>
                  </a:rPr>
                  <a:t> ̅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)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불확실성이 높은 지역의 경계</a:t>
                </a: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marL="228600" indent="-228600">
                  <a:buAutoNum type="arabicParenR"/>
                </a:pP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E39A34-8484-7673-7383-D635C2927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265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518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932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0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A8370-D104-3EAF-29C3-E00F5734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49F1AD2-1A03-C80D-D638-B0A9B473C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17074C3-386E-A191-8B6C-B64C220A6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DAE053-9E4D-50D3-5BFF-E27C9BE65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044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8AFE0-4F88-FD0E-2336-61088D0C3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8D3D11-99D9-2090-24CF-16EBE2401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377A27-7A66-B3E2-E200-E07179648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84CDE7-6528-907D-747D-DA26F1CCB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647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57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8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4FA33-F7EC-969C-13E6-1F5843680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5560882-F322-EE95-4D09-9FB93FC4E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CE3A344-E697-4E87-31B8-87138FE55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80E18E-9F88-EB4E-EA3E-56F169B21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354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AD8D9-E61D-9620-0F85-F2CD83E9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BB80CF-6274-C175-7FC0-8BA97B8DD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137652-F2E2-D16B-130A-02E9DCA92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569764-17A4-21AF-71C2-241CAB4F3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130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334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69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68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69877-88C5-D6A1-E012-4932C0E1A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1625D1-3812-D097-11D7-EE4B5A8A5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A8CA0AB-B6E5-2DD4-8781-90BFCD179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65BB3F-3E24-48FE-263E-CC8BBA208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18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Uncertainty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대한 간단한 설명</a:t>
            </a:r>
            <a:endParaRPr lang="en-US" altLang="ko-KR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228600" indent="-228600">
              <a:buAutoNum type="arabicParenR"/>
            </a:pPr>
            <a:endParaRPr lang="en-US" altLang="ko-KR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381000" indent="-342900"/>
            <a:r>
              <a:rPr lang="ko-KR" altLang="en-US" sz="1800" dirty="0"/>
              <a:t>기존 </a:t>
            </a:r>
            <a:r>
              <a:rPr lang="en-US" altLang="ko-KR" sz="1800" dirty="0" err="1"/>
              <a:t>MedSAM</a:t>
            </a:r>
            <a:r>
              <a:rPr lang="ko-KR" altLang="en-US" sz="1800" dirty="0"/>
              <a:t>은 주로 </a:t>
            </a:r>
            <a:r>
              <a:rPr lang="en-US" altLang="ko-KR" sz="1800" dirty="0"/>
              <a:t>box prompts</a:t>
            </a:r>
            <a:r>
              <a:rPr lang="ko-KR" altLang="en-US" sz="1800" dirty="0"/>
              <a:t>에 의존</a:t>
            </a:r>
            <a:endParaRPr lang="en-US" altLang="ko-KR" sz="1800" dirty="0"/>
          </a:p>
          <a:p>
            <a:pPr marL="800100" lvl="1" indent="-342900"/>
            <a:r>
              <a:rPr lang="en-US" altLang="ko-KR" sz="1600" dirty="0"/>
              <a:t>Point</a:t>
            </a:r>
            <a:r>
              <a:rPr lang="ko-KR" altLang="en-US" sz="1600" dirty="0"/>
              <a:t> </a:t>
            </a:r>
            <a:r>
              <a:rPr lang="en-US" altLang="ko-KR" sz="1600" dirty="0"/>
              <a:t>Prompt</a:t>
            </a:r>
            <a:r>
              <a:rPr lang="ko-KR" altLang="en-US" sz="1600" dirty="0"/>
              <a:t>는 </a:t>
            </a:r>
            <a:r>
              <a:rPr lang="en-US" altLang="ko-KR" sz="1600" dirty="0"/>
              <a:t>segmentation </a:t>
            </a:r>
            <a:r>
              <a:rPr lang="ko-KR" altLang="en-US" sz="1600" dirty="0"/>
              <a:t>성능에 긍정적인 영향을 줌</a:t>
            </a:r>
            <a:endParaRPr lang="en-US" altLang="ko-KR" sz="1600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altLang="ko-KR" sz="1600" dirty="0">
                <a:sym typeface="Wingdings" panose="05000000000000000000" pitchFamily="2" charset="2"/>
              </a:rPr>
              <a:t>Box</a:t>
            </a:r>
            <a:r>
              <a:rPr lang="ko-KR" altLang="en-US" sz="1600" dirty="0">
                <a:sym typeface="Wingdings" panose="05000000000000000000" pitchFamily="2" charset="2"/>
              </a:rPr>
              <a:t> 뿐 아니라 </a:t>
            </a:r>
            <a:r>
              <a:rPr lang="en-US" altLang="ko-KR" sz="1600" dirty="0">
                <a:sym typeface="Wingdings" panose="05000000000000000000" pitchFamily="2" charset="2"/>
              </a:rPr>
              <a:t>Point</a:t>
            </a:r>
            <a:r>
              <a:rPr lang="ko-KR" altLang="en-US" sz="1600" dirty="0">
                <a:sym typeface="Wingdings" panose="05000000000000000000" pitchFamily="2" charset="2"/>
              </a:rPr>
              <a:t>도 함께 사용하자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ko-KR" altLang="en-US" sz="1600" b="1" dirty="0">
                <a:sym typeface="Wingdings" panose="05000000000000000000" pitchFamily="2" charset="2"/>
              </a:rPr>
              <a:t>하지만</a:t>
            </a:r>
            <a:r>
              <a:rPr lang="en-US" altLang="ko-KR" sz="1600" b="1" dirty="0">
                <a:sym typeface="Wingdings" panose="05000000000000000000" pitchFamily="2" charset="2"/>
              </a:rPr>
              <a:t>, box </a:t>
            </a:r>
            <a:r>
              <a:rPr lang="ko-KR" altLang="en-US" sz="1600" b="1" dirty="0">
                <a:sym typeface="Wingdings" panose="05000000000000000000" pitchFamily="2" charset="2"/>
              </a:rPr>
              <a:t>외에도 </a:t>
            </a:r>
            <a:r>
              <a:rPr lang="en-US" altLang="ko-KR" sz="1600" b="1" dirty="0">
                <a:sym typeface="Wingdings" panose="05000000000000000000" pitchFamily="2" charset="2"/>
              </a:rPr>
              <a:t>point</a:t>
            </a:r>
            <a:r>
              <a:rPr lang="ko-KR" altLang="en-US" sz="1600" b="1" dirty="0">
                <a:sym typeface="Wingdings" panose="05000000000000000000" pitchFamily="2" charset="2"/>
              </a:rPr>
              <a:t>의 유효성도 많은 연구에서 입증됨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endParaRPr lang="en-US" altLang="ko-KR" sz="16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en-US" altLang="ko-KR" sz="1600" dirty="0">
                <a:sym typeface="Wingdings" panose="05000000000000000000" pitchFamily="2" charset="2"/>
              </a:rPr>
              <a:t>Multi-prompt </a:t>
            </a:r>
            <a:r>
              <a:rPr lang="ko-KR" altLang="en-US" sz="1600" dirty="0">
                <a:sym typeface="Wingdings" panose="05000000000000000000" pitchFamily="2" charset="2"/>
              </a:rPr>
              <a:t>제안</a:t>
            </a:r>
            <a:endParaRPr lang="en-US" altLang="ko-KR" sz="1800" dirty="0"/>
          </a:p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370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37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66021-E8C8-4483-2F95-77C7B569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0AB3528-6312-0FF1-BE27-FE6C9E063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CC02F5F-F3AC-427F-5282-476E99110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7FF70D-911F-7727-5B43-69D8F486C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58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A0D60-B834-B194-6921-ACB2C8E36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1D5663-FC82-FC45-B0B1-B28ADC472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0F8AC1-6782-012F-1BB1-B36DD28FB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472C52-D826-8973-A070-BA56E7877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08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9.png"/><Relationship Id="rId3" Type="http://schemas.openxmlformats.org/officeDocument/2006/relationships/customXml" Target="../ink/ink67.xml"/><Relationship Id="rId7" Type="http://schemas.openxmlformats.org/officeDocument/2006/relationships/customXml" Target="../ink/ink69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5" Type="http://schemas.openxmlformats.org/officeDocument/2006/relationships/image" Target="../media/image2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70.xml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38.png"/><Relationship Id="rId18" Type="http://schemas.openxmlformats.org/officeDocument/2006/relationships/customXml" Target="../ink/ink82.xml"/><Relationship Id="rId3" Type="http://schemas.openxmlformats.org/officeDocument/2006/relationships/image" Target="../media/image36.png"/><Relationship Id="rId21" Type="http://schemas.openxmlformats.org/officeDocument/2006/relationships/customXml" Target="../ink/ink85.xml"/><Relationship Id="rId7" Type="http://schemas.openxmlformats.org/officeDocument/2006/relationships/customXml" Target="../ink/ink73.xml"/><Relationship Id="rId12" Type="http://schemas.openxmlformats.org/officeDocument/2006/relationships/customXml" Target="../ink/ink78.xml"/><Relationship Id="rId17" Type="http://schemas.openxmlformats.org/officeDocument/2006/relationships/customXml" Target="../ink/ink81.xml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80.xml"/><Relationship Id="rId20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77.xml"/><Relationship Id="rId24" Type="http://schemas.openxmlformats.org/officeDocument/2006/relationships/image" Target="../media/image31.png"/><Relationship Id="rId5" Type="http://schemas.openxmlformats.org/officeDocument/2006/relationships/customXml" Target="../ink/ink72.xml"/><Relationship Id="rId15" Type="http://schemas.openxmlformats.org/officeDocument/2006/relationships/customXml" Target="../ink/ink79.xml"/><Relationship Id="rId23" Type="http://schemas.openxmlformats.org/officeDocument/2006/relationships/image" Target="../media/image41.png"/><Relationship Id="rId10" Type="http://schemas.openxmlformats.org/officeDocument/2006/relationships/customXml" Target="../ink/ink76.xml"/><Relationship Id="rId19" Type="http://schemas.openxmlformats.org/officeDocument/2006/relationships/customXml" Target="../ink/ink83.xml"/><Relationship Id="rId4" Type="http://schemas.openxmlformats.org/officeDocument/2006/relationships/image" Target="../media/image37.png"/><Relationship Id="rId9" Type="http://schemas.openxmlformats.org/officeDocument/2006/relationships/customXml" Target="../ink/ink75.xml"/><Relationship Id="rId14" Type="http://schemas.openxmlformats.org/officeDocument/2006/relationships/image" Target="../media/image39.png"/><Relationship Id="rId2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11.xml"/><Relationship Id="rId26" Type="http://schemas.openxmlformats.org/officeDocument/2006/relationships/customXml" Target="../ink/ink19.xml"/><Relationship Id="rId39" Type="http://schemas.openxmlformats.org/officeDocument/2006/relationships/image" Target="../media/image16.png"/><Relationship Id="rId21" Type="http://schemas.openxmlformats.org/officeDocument/2006/relationships/customXml" Target="../ink/ink14.xml"/><Relationship Id="rId34" Type="http://schemas.openxmlformats.org/officeDocument/2006/relationships/customXml" Target="../ink/ink27.xml"/><Relationship Id="rId42" Type="http://schemas.openxmlformats.org/officeDocument/2006/relationships/customXml" Target="../ink/ink32.xml"/><Relationship Id="rId47" Type="http://schemas.openxmlformats.org/officeDocument/2006/relationships/image" Target="../media/image21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9.xml"/><Relationship Id="rId29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4.xml"/><Relationship Id="rId24" Type="http://schemas.openxmlformats.org/officeDocument/2006/relationships/customXml" Target="../ink/ink17.xml"/><Relationship Id="rId32" Type="http://schemas.openxmlformats.org/officeDocument/2006/relationships/customXml" Target="../ink/ink25.xml"/><Relationship Id="rId37" Type="http://schemas.openxmlformats.org/officeDocument/2006/relationships/image" Target="../media/image15.png"/><Relationship Id="rId40" Type="http://schemas.openxmlformats.org/officeDocument/2006/relationships/customXml" Target="../ink/ink31.xml"/><Relationship Id="rId45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customXml" Target="../ink/ink8.xml"/><Relationship Id="rId23" Type="http://schemas.openxmlformats.org/officeDocument/2006/relationships/customXml" Target="../ink/ink16.xml"/><Relationship Id="rId28" Type="http://schemas.openxmlformats.org/officeDocument/2006/relationships/customXml" Target="../ink/ink21.xml"/><Relationship Id="rId36" Type="http://schemas.openxmlformats.org/officeDocument/2006/relationships/customXml" Target="../ink/ink29.xml"/><Relationship Id="rId10" Type="http://schemas.openxmlformats.org/officeDocument/2006/relationships/customXml" Target="../ink/ink3.xml"/><Relationship Id="rId19" Type="http://schemas.openxmlformats.org/officeDocument/2006/relationships/customXml" Target="../ink/ink12.xml"/><Relationship Id="rId31" Type="http://schemas.openxmlformats.org/officeDocument/2006/relationships/customXml" Target="../ink/ink24.xml"/><Relationship Id="rId44" Type="http://schemas.openxmlformats.org/officeDocument/2006/relationships/customXml" Target="../ink/ink33.xml"/><Relationship Id="rId4" Type="http://schemas.openxmlformats.org/officeDocument/2006/relationships/image" Target="../media/image11.png"/><Relationship Id="rId9" Type="http://schemas.openxmlformats.org/officeDocument/2006/relationships/customXml" Target="../ink/ink2.xml"/><Relationship Id="rId14" Type="http://schemas.openxmlformats.org/officeDocument/2006/relationships/customXml" Target="../ink/ink7.xml"/><Relationship Id="rId22" Type="http://schemas.openxmlformats.org/officeDocument/2006/relationships/customXml" Target="../ink/ink15.xml"/><Relationship Id="rId27" Type="http://schemas.openxmlformats.org/officeDocument/2006/relationships/customXml" Target="../ink/ink20.xml"/><Relationship Id="rId30" Type="http://schemas.openxmlformats.org/officeDocument/2006/relationships/customXml" Target="../ink/ink23.xml"/><Relationship Id="rId35" Type="http://schemas.openxmlformats.org/officeDocument/2006/relationships/customXml" Target="../ink/ink28.xml"/><Relationship Id="rId43" Type="http://schemas.openxmlformats.org/officeDocument/2006/relationships/image" Target="../media/image18.png"/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5" Type="http://schemas.openxmlformats.org/officeDocument/2006/relationships/customXml" Target="../ink/ink18.xml"/><Relationship Id="rId33" Type="http://schemas.openxmlformats.org/officeDocument/2006/relationships/customXml" Target="../ink/ink26.xml"/><Relationship Id="rId38" Type="http://schemas.openxmlformats.org/officeDocument/2006/relationships/customXml" Target="../ink/ink30.xml"/><Relationship Id="rId46" Type="http://schemas.openxmlformats.org/officeDocument/2006/relationships/image" Target="../media/image20.png"/><Relationship Id="rId20" Type="http://schemas.openxmlformats.org/officeDocument/2006/relationships/customXml" Target="../ink/ink13.xml"/><Relationship Id="rId4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customXml" Target="../ink/ink44.xml"/><Relationship Id="rId26" Type="http://schemas.openxmlformats.org/officeDocument/2006/relationships/customXml" Target="../ink/ink52.xml"/><Relationship Id="rId39" Type="http://schemas.openxmlformats.org/officeDocument/2006/relationships/image" Target="../media/image16.png"/><Relationship Id="rId21" Type="http://schemas.openxmlformats.org/officeDocument/2006/relationships/customXml" Target="../ink/ink47.xml"/><Relationship Id="rId34" Type="http://schemas.openxmlformats.org/officeDocument/2006/relationships/customXml" Target="../ink/ink60.xml"/><Relationship Id="rId42" Type="http://schemas.openxmlformats.org/officeDocument/2006/relationships/customXml" Target="../ink/ink65.xml"/><Relationship Id="rId47" Type="http://schemas.openxmlformats.org/officeDocument/2006/relationships/image" Target="../media/image21.png"/><Relationship Id="rId7" Type="http://schemas.openxmlformats.org/officeDocument/2006/relationships/customXml" Target="../ink/ink34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42.xml"/><Relationship Id="rId29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37.xml"/><Relationship Id="rId24" Type="http://schemas.openxmlformats.org/officeDocument/2006/relationships/customXml" Target="../ink/ink50.xml"/><Relationship Id="rId32" Type="http://schemas.openxmlformats.org/officeDocument/2006/relationships/customXml" Target="../ink/ink58.xml"/><Relationship Id="rId37" Type="http://schemas.openxmlformats.org/officeDocument/2006/relationships/image" Target="../media/image15.png"/><Relationship Id="rId40" Type="http://schemas.openxmlformats.org/officeDocument/2006/relationships/customXml" Target="../ink/ink64.xml"/><Relationship Id="rId45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customXml" Target="../ink/ink41.xml"/><Relationship Id="rId23" Type="http://schemas.openxmlformats.org/officeDocument/2006/relationships/customXml" Target="../ink/ink49.xml"/><Relationship Id="rId28" Type="http://schemas.openxmlformats.org/officeDocument/2006/relationships/customXml" Target="../ink/ink54.xml"/><Relationship Id="rId36" Type="http://schemas.openxmlformats.org/officeDocument/2006/relationships/customXml" Target="../ink/ink62.xml"/><Relationship Id="rId10" Type="http://schemas.openxmlformats.org/officeDocument/2006/relationships/customXml" Target="../ink/ink36.xml"/><Relationship Id="rId19" Type="http://schemas.openxmlformats.org/officeDocument/2006/relationships/customXml" Target="../ink/ink45.xml"/><Relationship Id="rId31" Type="http://schemas.openxmlformats.org/officeDocument/2006/relationships/customXml" Target="../ink/ink57.xml"/><Relationship Id="rId44" Type="http://schemas.openxmlformats.org/officeDocument/2006/relationships/customXml" Target="../ink/ink66.xml"/><Relationship Id="rId4" Type="http://schemas.openxmlformats.org/officeDocument/2006/relationships/image" Target="../media/image23.png"/><Relationship Id="rId9" Type="http://schemas.openxmlformats.org/officeDocument/2006/relationships/customXml" Target="../ink/ink35.xml"/><Relationship Id="rId14" Type="http://schemas.openxmlformats.org/officeDocument/2006/relationships/customXml" Target="../ink/ink40.xml"/><Relationship Id="rId22" Type="http://schemas.openxmlformats.org/officeDocument/2006/relationships/customXml" Target="../ink/ink48.xml"/><Relationship Id="rId27" Type="http://schemas.openxmlformats.org/officeDocument/2006/relationships/customXml" Target="../ink/ink53.xml"/><Relationship Id="rId30" Type="http://schemas.openxmlformats.org/officeDocument/2006/relationships/customXml" Target="../ink/ink56.xml"/><Relationship Id="rId35" Type="http://schemas.openxmlformats.org/officeDocument/2006/relationships/customXml" Target="../ink/ink61.xml"/><Relationship Id="rId43" Type="http://schemas.openxmlformats.org/officeDocument/2006/relationships/image" Target="../media/image18.png"/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12" Type="http://schemas.openxmlformats.org/officeDocument/2006/relationships/customXml" Target="../ink/ink38.xml"/><Relationship Id="rId17" Type="http://schemas.openxmlformats.org/officeDocument/2006/relationships/customXml" Target="../ink/ink43.xml"/><Relationship Id="rId25" Type="http://schemas.openxmlformats.org/officeDocument/2006/relationships/customXml" Target="../ink/ink51.xml"/><Relationship Id="rId33" Type="http://schemas.openxmlformats.org/officeDocument/2006/relationships/customXml" Target="../ink/ink59.xml"/><Relationship Id="rId38" Type="http://schemas.openxmlformats.org/officeDocument/2006/relationships/customXml" Target="../ink/ink63.xml"/><Relationship Id="rId46" Type="http://schemas.openxmlformats.org/officeDocument/2006/relationships/image" Target="../media/image20.png"/><Relationship Id="rId20" Type="http://schemas.openxmlformats.org/officeDocument/2006/relationships/customXml" Target="../ink/ink46.xml"/><Relationship Id="rId4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MedSAM</a:t>
            </a:r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-U: Uncertainty-Guided Auto Multi-Prompt Adaptation for Reliable </a:t>
            </a:r>
            <a:r>
              <a:rPr lang="en-US" altLang="ko-KR" sz="3600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MedSAM</a:t>
            </a:r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(2024.09)</a:t>
            </a:r>
            <a:endParaRPr lang="ko-KR" altLang="en-US" sz="3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2025.01.07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SeungHa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1CC98-38E5-38AC-FA48-DAABA3EF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798B253-73CA-CAFC-644C-6ABFEA51A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07537C-6D67-DB7E-0E96-7505832C6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80" y="1077273"/>
            <a:ext cx="11332755" cy="5278845"/>
          </a:xfrm>
        </p:spPr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Uncertainty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estimation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of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MPA-</a:t>
            </a:r>
            <a:r>
              <a:rPr lang="en-US" altLang="ko-KR" b="1" dirty="0" err="1">
                <a:sym typeface="Wingdings" panose="05000000000000000000" pitchFamily="2" charset="2"/>
              </a:rPr>
              <a:t>MedSAM</a:t>
            </a:r>
            <a:r>
              <a:rPr lang="en-US" altLang="ko-KR" b="1" dirty="0">
                <a:sym typeface="Wingdings" panose="05000000000000000000" pitchFamily="2" charset="2"/>
              </a:rPr>
              <a:t> with multi-type prompts</a:t>
            </a:r>
          </a:p>
          <a:p>
            <a:pPr lvl="1"/>
            <a:r>
              <a:rPr lang="en-US" altLang="ko-KR" b="1" dirty="0">
                <a:sym typeface="Wingdings" panose="05000000000000000000" pitchFamily="2" charset="2"/>
              </a:rPr>
              <a:t>Uncertainty-Guided Multi-Prompt (UGMP)</a:t>
            </a:r>
          </a:p>
        </p:txBody>
      </p:sp>
      <p:grpSp>
        <p:nvGrpSpPr>
          <p:cNvPr id="1087" name="그룹 1086">
            <a:extLst>
              <a:ext uri="{FF2B5EF4-FFF2-40B4-BE49-F238E27FC236}">
                <a16:creationId xmlns:a16="http://schemas.microsoft.com/office/drawing/2014/main" id="{EE90C5A0-3536-B43B-D6EB-5BFD48CEE379}"/>
              </a:ext>
            </a:extLst>
          </p:cNvPr>
          <p:cNvGrpSpPr/>
          <p:nvPr/>
        </p:nvGrpSpPr>
        <p:grpSpPr>
          <a:xfrm>
            <a:off x="342219" y="2597650"/>
            <a:ext cx="571500" cy="908960"/>
            <a:chOff x="6733401" y="3220379"/>
            <a:chExt cx="571500" cy="908960"/>
          </a:xfrm>
        </p:grpSpPr>
        <p:grpSp>
          <p:nvGrpSpPr>
            <p:cNvPr id="1088" name="그룹 1087">
              <a:extLst>
                <a:ext uri="{FF2B5EF4-FFF2-40B4-BE49-F238E27FC236}">
                  <a16:creationId xmlns:a16="http://schemas.microsoft.com/office/drawing/2014/main" id="{26E112C2-3603-42CA-584E-FB6C7182F7D5}"/>
                </a:ext>
              </a:extLst>
            </p:cNvPr>
            <p:cNvGrpSpPr/>
            <p:nvPr/>
          </p:nvGrpSpPr>
          <p:grpSpPr>
            <a:xfrm>
              <a:off x="6733401" y="3220379"/>
              <a:ext cx="571500" cy="527050"/>
              <a:chOff x="3471688" y="4590772"/>
              <a:chExt cx="571500" cy="527050"/>
            </a:xfrm>
          </p:grpSpPr>
          <p:sp>
            <p:nvSpPr>
              <p:cNvPr id="1090" name="직사각형 1089">
                <a:extLst>
                  <a:ext uri="{FF2B5EF4-FFF2-40B4-BE49-F238E27FC236}">
                    <a16:creationId xmlns:a16="http://schemas.microsoft.com/office/drawing/2014/main" id="{ED296D92-9D82-2B8F-D66A-E3134C075E3D}"/>
                  </a:ext>
                </a:extLst>
              </p:cNvPr>
              <p:cNvSpPr/>
              <p:nvPr/>
            </p:nvSpPr>
            <p:spPr>
              <a:xfrm>
                <a:off x="3471688" y="4590772"/>
                <a:ext cx="571500" cy="5270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3">
                <p14:nvContentPartPr>
                  <p14:cNvPr id="1091" name="잉크 1090">
                    <a:extLst>
                      <a:ext uri="{FF2B5EF4-FFF2-40B4-BE49-F238E27FC236}">
                        <a16:creationId xmlns:a16="http://schemas.microsoft.com/office/drawing/2014/main" id="{42CC90F9-F124-849A-57C7-EF90A6F01A59}"/>
                      </a:ext>
                    </a:extLst>
                  </p14:cNvPr>
                  <p14:cNvContentPartPr/>
                  <p14:nvPr/>
                </p14:nvContentPartPr>
                <p14:xfrm>
                  <a:off x="3572358" y="4891198"/>
                  <a:ext cx="156600" cy="96120"/>
                </p14:xfrm>
              </p:contentPart>
            </mc:Choice>
            <mc:Fallback>
              <p:pic>
                <p:nvPicPr>
                  <p:cNvPr id="1091" name="잉크 1090">
                    <a:extLst>
                      <a:ext uri="{FF2B5EF4-FFF2-40B4-BE49-F238E27FC236}">
                        <a16:creationId xmlns:a16="http://schemas.microsoft.com/office/drawing/2014/main" id="{42CC90F9-F124-849A-57C7-EF90A6F01A59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554718" y="4873558"/>
                    <a:ext cx="192240" cy="131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4829F37B-05FB-AC22-6906-066374723702}"/>
                </a:ext>
              </a:extLst>
            </p:cNvPr>
            <p:cNvSpPr txBox="1"/>
            <p:nvPr/>
          </p:nvSpPr>
          <p:spPr>
            <a:xfrm>
              <a:off x="6733401" y="3760007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y</a:t>
              </a:r>
              <a:r>
                <a:rPr lang="en-US" altLang="ko-KR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1</a:t>
              </a:r>
              <a:endParaRPr lang="ko-KR" altLang="en-US" baseline="30000" dirty="0">
                <a:latin typeface="Cambria Math" panose="02040503050406030204" pitchFamily="18" charset="0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grpSp>
        <p:nvGrpSpPr>
          <p:cNvPr id="1092" name="그룹 1091">
            <a:extLst>
              <a:ext uri="{FF2B5EF4-FFF2-40B4-BE49-F238E27FC236}">
                <a16:creationId xmlns:a16="http://schemas.microsoft.com/office/drawing/2014/main" id="{9E84B692-DA87-8BA7-50F9-AF4956588D4A}"/>
              </a:ext>
            </a:extLst>
          </p:cNvPr>
          <p:cNvGrpSpPr/>
          <p:nvPr/>
        </p:nvGrpSpPr>
        <p:grpSpPr>
          <a:xfrm>
            <a:off x="342219" y="3567000"/>
            <a:ext cx="571500" cy="893569"/>
            <a:chOff x="6733401" y="4211024"/>
            <a:chExt cx="571500" cy="893569"/>
          </a:xfrm>
        </p:grpSpPr>
        <p:grpSp>
          <p:nvGrpSpPr>
            <p:cNvPr id="1093" name="그룹 1092">
              <a:extLst>
                <a:ext uri="{FF2B5EF4-FFF2-40B4-BE49-F238E27FC236}">
                  <a16:creationId xmlns:a16="http://schemas.microsoft.com/office/drawing/2014/main" id="{0D89F448-F41E-AFEC-4FB0-DDE6DAB74D6B}"/>
                </a:ext>
              </a:extLst>
            </p:cNvPr>
            <p:cNvGrpSpPr/>
            <p:nvPr/>
          </p:nvGrpSpPr>
          <p:grpSpPr>
            <a:xfrm>
              <a:off x="6733401" y="4211024"/>
              <a:ext cx="571500" cy="527050"/>
              <a:chOff x="4873758" y="4733175"/>
              <a:chExt cx="571500" cy="527050"/>
            </a:xfrm>
          </p:grpSpPr>
          <p:sp>
            <p:nvSpPr>
              <p:cNvPr id="1095" name="직사각형 1094">
                <a:extLst>
                  <a:ext uri="{FF2B5EF4-FFF2-40B4-BE49-F238E27FC236}">
                    <a16:creationId xmlns:a16="http://schemas.microsoft.com/office/drawing/2014/main" id="{E320C2A0-E553-9891-48DA-EED674956E2A}"/>
                  </a:ext>
                </a:extLst>
              </p:cNvPr>
              <p:cNvSpPr/>
              <p:nvPr/>
            </p:nvSpPr>
            <p:spPr>
              <a:xfrm>
                <a:off x="4873758" y="4733175"/>
                <a:ext cx="571500" cy="5270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1096" name="잉크 1095">
                    <a:extLst>
                      <a:ext uri="{FF2B5EF4-FFF2-40B4-BE49-F238E27FC236}">
                        <a16:creationId xmlns:a16="http://schemas.microsoft.com/office/drawing/2014/main" id="{364DB90B-7D5A-6F75-A8B8-A70A3991F66E}"/>
                      </a:ext>
                    </a:extLst>
                  </p14:cNvPr>
                  <p14:cNvContentPartPr/>
                  <p14:nvPr/>
                </p14:nvContentPartPr>
                <p14:xfrm>
                  <a:off x="4995900" y="4978040"/>
                  <a:ext cx="120960" cy="121320"/>
                </p14:xfrm>
              </p:contentPart>
            </mc:Choice>
            <mc:Fallback>
              <p:pic>
                <p:nvPicPr>
                  <p:cNvPr id="1096" name="잉크 1095">
                    <a:extLst>
                      <a:ext uri="{FF2B5EF4-FFF2-40B4-BE49-F238E27FC236}">
                        <a16:creationId xmlns:a16="http://schemas.microsoft.com/office/drawing/2014/main" id="{364DB90B-7D5A-6F75-A8B8-A70A3991F66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978260" y="4960400"/>
                    <a:ext cx="156600" cy="156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35E04BEA-8748-4958-6170-31CFDB9E6F14}"/>
                </a:ext>
              </a:extLst>
            </p:cNvPr>
            <p:cNvSpPr txBox="1"/>
            <p:nvPr/>
          </p:nvSpPr>
          <p:spPr>
            <a:xfrm>
              <a:off x="6733401" y="4735261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y</a:t>
              </a:r>
              <a:r>
                <a:rPr lang="en-US" altLang="ko-KR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2</a:t>
              </a:r>
              <a:endParaRPr lang="ko-KR" altLang="en-US" baseline="30000" dirty="0">
                <a:latin typeface="Cambria Math" panose="02040503050406030204" pitchFamily="18" charset="0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grpSp>
        <p:nvGrpSpPr>
          <p:cNvPr id="1097" name="그룹 1096">
            <a:extLst>
              <a:ext uri="{FF2B5EF4-FFF2-40B4-BE49-F238E27FC236}">
                <a16:creationId xmlns:a16="http://schemas.microsoft.com/office/drawing/2014/main" id="{96E67C76-AA4A-36B8-E6D6-7DE49598FF8A}"/>
              </a:ext>
            </a:extLst>
          </p:cNvPr>
          <p:cNvGrpSpPr/>
          <p:nvPr/>
        </p:nvGrpSpPr>
        <p:grpSpPr>
          <a:xfrm>
            <a:off x="333786" y="4919936"/>
            <a:ext cx="571500" cy="914557"/>
            <a:chOff x="8676389" y="4218143"/>
            <a:chExt cx="571500" cy="914557"/>
          </a:xfrm>
        </p:grpSpPr>
        <p:grpSp>
          <p:nvGrpSpPr>
            <p:cNvPr id="1098" name="그룹 1097">
              <a:extLst>
                <a:ext uri="{FF2B5EF4-FFF2-40B4-BE49-F238E27FC236}">
                  <a16:creationId xmlns:a16="http://schemas.microsoft.com/office/drawing/2014/main" id="{D309C961-932E-C711-7A6A-B18A9D0398CD}"/>
                </a:ext>
              </a:extLst>
            </p:cNvPr>
            <p:cNvGrpSpPr/>
            <p:nvPr/>
          </p:nvGrpSpPr>
          <p:grpSpPr>
            <a:xfrm>
              <a:off x="8676389" y="4218143"/>
              <a:ext cx="571500" cy="527050"/>
              <a:chOff x="5671365" y="4724515"/>
              <a:chExt cx="571500" cy="527050"/>
            </a:xfrm>
          </p:grpSpPr>
          <p:grpSp>
            <p:nvGrpSpPr>
              <p:cNvPr id="1100" name="그룹 1099">
                <a:extLst>
                  <a:ext uri="{FF2B5EF4-FFF2-40B4-BE49-F238E27FC236}">
                    <a16:creationId xmlns:a16="http://schemas.microsoft.com/office/drawing/2014/main" id="{1686B13F-1929-4FA4-4361-F3ACAAC80AD7}"/>
                  </a:ext>
                </a:extLst>
              </p:cNvPr>
              <p:cNvGrpSpPr/>
              <p:nvPr/>
            </p:nvGrpSpPr>
            <p:grpSpPr>
              <a:xfrm>
                <a:off x="5671365" y="4724515"/>
                <a:ext cx="571500" cy="527050"/>
                <a:chOff x="3471688" y="4699118"/>
                <a:chExt cx="571500" cy="527050"/>
              </a:xfrm>
            </p:grpSpPr>
            <p:sp>
              <p:nvSpPr>
                <p:cNvPr id="1102" name="직사각형 1101">
                  <a:extLst>
                    <a:ext uri="{FF2B5EF4-FFF2-40B4-BE49-F238E27FC236}">
                      <a16:creationId xmlns:a16="http://schemas.microsoft.com/office/drawing/2014/main" id="{575D8CFC-CF3F-EF82-4D62-AD7D494F13DC}"/>
                    </a:ext>
                  </a:extLst>
                </p:cNvPr>
                <p:cNvSpPr/>
                <p:nvPr/>
              </p:nvSpPr>
              <p:spPr>
                <a:xfrm>
                  <a:off x="3471688" y="4699118"/>
                  <a:ext cx="571500" cy="5270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mc:AlternateContent xmlns:mc="http://schemas.openxmlformats.org/markup-compatibility/2006">
              <mc:Choice xmlns:p14="http://schemas.microsoft.com/office/powerpoint/2010/main" Requires="p14">
                <p:contentPart p14:bwMode="auto" r:id="rId7">
                  <p14:nvContentPartPr>
                    <p14:cNvPr id="1103" name="잉크 1102">
                      <a:extLst>
                        <a:ext uri="{FF2B5EF4-FFF2-40B4-BE49-F238E27FC236}">
                          <a16:creationId xmlns:a16="http://schemas.microsoft.com/office/drawing/2014/main" id="{3F0A5795-0354-E314-20FD-098C0BBBA9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72358" y="4891198"/>
                    <a:ext cx="267536" cy="164212"/>
                  </p14:xfrm>
                </p:contentPart>
              </mc:Choice>
              <mc:Fallback>
                <p:pic>
                  <p:nvPicPr>
                    <p:cNvPr id="1103" name="잉크 1102">
                      <a:extLst>
                        <a:ext uri="{FF2B5EF4-FFF2-40B4-BE49-F238E27FC236}">
                          <a16:creationId xmlns:a16="http://schemas.microsoft.com/office/drawing/2014/main" id="{3F0A5795-0354-E314-20FD-098C0BBBA938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554354" y="4873192"/>
                      <a:ext cx="303183" cy="19986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101" name="잉크 1100">
                    <a:extLst>
                      <a:ext uri="{FF2B5EF4-FFF2-40B4-BE49-F238E27FC236}">
                        <a16:creationId xmlns:a16="http://schemas.microsoft.com/office/drawing/2014/main" id="{F5F739E5-DCA8-EC5A-C938-6F2A4BB86D20}"/>
                      </a:ext>
                    </a:extLst>
                  </p14:cNvPr>
                  <p14:cNvContentPartPr/>
                  <p14:nvPr/>
                </p14:nvContentPartPr>
                <p14:xfrm>
                  <a:off x="5808060" y="4943840"/>
                  <a:ext cx="178200" cy="117360"/>
                </p14:xfrm>
              </p:contentPart>
            </mc:Choice>
            <mc:Fallback>
              <p:pic>
                <p:nvPicPr>
                  <p:cNvPr id="1101" name="잉크 1100">
                    <a:extLst>
                      <a:ext uri="{FF2B5EF4-FFF2-40B4-BE49-F238E27FC236}">
                        <a16:creationId xmlns:a16="http://schemas.microsoft.com/office/drawing/2014/main" id="{F5F739E5-DCA8-EC5A-C938-6F2A4BB86D2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790060" y="4926200"/>
                    <a:ext cx="213840" cy="15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C31FF460-390B-846A-62F5-FFCEC5F2F850}"/>
                </a:ext>
              </a:extLst>
            </p:cNvPr>
            <p:cNvSpPr txBox="1"/>
            <p:nvPr/>
          </p:nvSpPr>
          <p:spPr>
            <a:xfrm>
              <a:off x="8676389" y="4763368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y</a:t>
              </a:r>
              <a:r>
                <a:rPr lang="en-US" altLang="ko-KR" baseline="30000" dirty="0" err="1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N</a:t>
              </a:r>
              <a:endParaRPr lang="ko-KR" altLang="en-US" baseline="30000" dirty="0">
                <a:latin typeface="Cambria Math" panose="02040503050406030204" pitchFamily="18" charset="0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1104" name="오른쪽 중괄호 1103">
            <a:extLst>
              <a:ext uri="{FF2B5EF4-FFF2-40B4-BE49-F238E27FC236}">
                <a16:creationId xmlns:a16="http://schemas.microsoft.com/office/drawing/2014/main" id="{94F046FE-2D43-B0E1-C2DA-E58CA6C63931}"/>
              </a:ext>
            </a:extLst>
          </p:cNvPr>
          <p:cNvSpPr/>
          <p:nvPr/>
        </p:nvSpPr>
        <p:spPr>
          <a:xfrm flipH="1">
            <a:off x="2714390" y="2709092"/>
            <a:ext cx="392646" cy="1741788"/>
          </a:xfrm>
          <a:prstGeom prst="rightBrace">
            <a:avLst>
              <a:gd name="adj1" fmla="val 8333"/>
              <a:gd name="adj2" fmla="val 7631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05" name="그룹 1104">
            <a:extLst>
              <a:ext uri="{FF2B5EF4-FFF2-40B4-BE49-F238E27FC236}">
                <a16:creationId xmlns:a16="http://schemas.microsoft.com/office/drawing/2014/main" id="{50EFDB14-D483-C681-E1C1-CA73E729764F}"/>
              </a:ext>
            </a:extLst>
          </p:cNvPr>
          <p:cNvGrpSpPr/>
          <p:nvPr/>
        </p:nvGrpSpPr>
        <p:grpSpPr>
          <a:xfrm>
            <a:off x="3152330" y="2381993"/>
            <a:ext cx="641534" cy="974396"/>
            <a:chOff x="6696741" y="2934192"/>
            <a:chExt cx="572459" cy="845022"/>
          </a:xfrm>
        </p:grpSpPr>
        <p:grpSp>
          <p:nvGrpSpPr>
            <p:cNvPr id="1106" name="그룹 1105">
              <a:extLst>
                <a:ext uri="{FF2B5EF4-FFF2-40B4-BE49-F238E27FC236}">
                  <a16:creationId xmlns:a16="http://schemas.microsoft.com/office/drawing/2014/main" id="{40345691-A8D0-5421-0FDE-E7450E562F21}"/>
                </a:ext>
              </a:extLst>
            </p:cNvPr>
            <p:cNvGrpSpPr/>
            <p:nvPr/>
          </p:nvGrpSpPr>
          <p:grpSpPr>
            <a:xfrm>
              <a:off x="6696741" y="2934192"/>
              <a:ext cx="571500" cy="527050"/>
              <a:chOff x="3435028" y="4304585"/>
              <a:chExt cx="571500" cy="527050"/>
            </a:xfrm>
          </p:grpSpPr>
          <p:sp>
            <p:nvSpPr>
              <p:cNvPr id="1108" name="직사각형 1107">
                <a:extLst>
                  <a:ext uri="{FF2B5EF4-FFF2-40B4-BE49-F238E27FC236}">
                    <a16:creationId xmlns:a16="http://schemas.microsoft.com/office/drawing/2014/main" id="{3F1C9B52-691F-D114-16BA-7F41423FEE48}"/>
                  </a:ext>
                </a:extLst>
              </p:cNvPr>
              <p:cNvSpPr/>
              <p:nvPr/>
            </p:nvSpPr>
            <p:spPr>
              <a:xfrm>
                <a:off x="3435028" y="4304585"/>
                <a:ext cx="571500" cy="5270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109" name="잉크 1108">
                    <a:extLst>
                      <a:ext uri="{FF2B5EF4-FFF2-40B4-BE49-F238E27FC236}">
                        <a16:creationId xmlns:a16="http://schemas.microsoft.com/office/drawing/2014/main" id="{6EE26640-EF74-AF45-380F-7DBD4584495E}"/>
                      </a:ext>
                    </a:extLst>
                  </p14:cNvPr>
                  <p14:cNvContentPartPr/>
                  <p14:nvPr/>
                </p14:nvContentPartPr>
                <p14:xfrm>
                  <a:off x="3535424" y="4513779"/>
                  <a:ext cx="142252" cy="87313"/>
                </p14:xfrm>
              </p:contentPart>
            </mc:Choice>
            <mc:Fallback>
              <p:pic>
                <p:nvPicPr>
                  <p:cNvPr id="1109" name="잉크 1108">
                    <a:extLst>
                      <a:ext uri="{FF2B5EF4-FFF2-40B4-BE49-F238E27FC236}">
                        <a16:creationId xmlns:a16="http://schemas.microsoft.com/office/drawing/2014/main" id="{6EE26640-EF74-AF45-380F-7DBD4584495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519690" y="4498499"/>
                    <a:ext cx="174042" cy="1181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7" name="TextBox 1106">
                  <a:extLst>
                    <a:ext uri="{FF2B5EF4-FFF2-40B4-BE49-F238E27FC236}">
                      <a16:creationId xmlns:a16="http://schemas.microsoft.com/office/drawing/2014/main" id="{60579123-8561-5818-CCCF-62262971D258}"/>
                    </a:ext>
                  </a:extLst>
                </p:cNvPr>
                <p:cNvSpPr txBox="1"/>
                <p:nvPr/>
              </p:nvSpPr>
              <p:spPr>
                <a:xfrm>
                  <a:off x="6697700" y="3464425"/>
                  <a:ext cx="571500" cy="31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ko-KR" altLang="en-US" baseline="300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</mc:Choice>
          <mc:Fallback>
            <p:sp>
              <p:nvSpPr>
                <p:cNvPr id="1107" name="TextBox 1106">
                  <a:extLst>
                    <a:ext uri="{FF2B5EF4-FFF2-40B4-BE49-F238E27FC236}">
                      <a16:creationId xmlns:a16="http://schemas.microsoft.com/office/drawing/2014/main" id="{60579123-8561-5818-CCCF-62262971D2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7700" y="3464425"/>
                  <a:ext cx="571500" cy="314789"/>
                </a:xfrm>
                <a:prstGeom prst="rect">
                  <a:avLst/>
                </a:prstGeom>
                <a:blipFill>
                  <a:blip r:embed="rId12"/>
                  <a:stretch>
                    <a:fillRect r="-10476" b="-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10" name="그림 1109">
            <a:extLst>
              <a:ext uri="{FF2B5EF4-FFF2-40B4-BE49-F238E27FC236}">
                <a16:creationId xmlns:a16="http://schemas.microsoft.com/office/drawing/2014/main" id="{2CBFD612-8DEB-C4CB-D32A-71B308CEAC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2330" y="4094843"/>
            <a:ext cx="640461" cy="627713"/>
          </a:xfrm>
          <a:prstGeom prst="rect">
            <a:avLst/>
          </a:prstGeom>
        </p:spPr>
      </p:pic>
      <p:sp>
        <p:nvSpPr>
          <p:cNvPr id="1111" name="사각형: 둥근 모서리 1110">
            <a:extLst>
              <a:ext uri="{FF2B5EF4-FFF2-40B4-BE49-F238E27FC236}">
                <a16:creationId xmlns:a16="http://schemas.microsoft.com/office/drawing/2014/main" id="{665CDAD4-1DA6-7B25-7077-25AD3CCCA805}"/>
              </a:ext>
            </a:extLst>
          </p:cNvPr>
          <p:cNvSpPr/>
          <p:nvPr/>
        </p:nvSpPr>
        <p:spPr>
          <a:xfrm>
            <a:off x="1446060" y="3505703"/>
            <a:ext cx="909032" cy="1117192"/>
          </a:xfrm>
          <a:prstGeom prst="roundRect">
            <a:avLst>
              <a:gd name="adj" fmla="val 1033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UGMP</a:t>
            </a:r>
          </a:p>
        </p:txBody>
      </p:sp>
      <p:sp>
        <p:nvSpPr>
          <p:cNvPr id="1112" name="화살표: 오른쪽 1111">
            <a:extLst>
              <a:ext uri="{FF2B5EF4-FFF2-40B4-BE49-F238E27FC236}">
                <a16:creationId xmlns:a16="http://schemas.microsoft.com/office/drawing/2014/main" id="{1F22B94D-AE96-9FB4-2742-09E1A8503141}"/>
              </a:ext>
            </a:extLst>
          </p:cNvPr>
          <p:cNvSpPr/>
          <p:nvPr/>
        </p:nvSpPr>
        <p:spPr>
          <a:xfrm>
            <a:off x="2398362" y="3856282"/>
            <a:ext cx="345371" cy="3657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3" name="오른쪽 중괄호 1112">
            <a:extLst>
              <a:ext uri="{FF2B5EF4-FFF2-40B4-BE49-F238E27FC236}">
                <a16:creationId xmlns:a16="http://schemas.microsoft.com/office/drawing/2014/main" id="{B6197D31-A7D0-A08A-CB3A-50AADF01D1E8}"/>
              </a:ext>
            </a:extLst>
          </p:cNvPr>
          <p:cNvSpPr/>
          <p:nvPr/>
        </p:nvSpPr>
        <p:spPr>
          <a:xfrm>
            <a:off x="1065495" y="2858115"/>
            <a:ext cx="337295" cy="241619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C3BC2-EF0A-B2E4-C828-330E97EFABCC}"/>
              </a:ext>
            </a:extLst>
          </p:cNvPr>
          <p:cNvSpPr txBox="1"/>
          <p:nvPr/>
        </p:nvSpPr>
        <p:spPr>
          <a:xfrm>
            <a:off x="3985757" y="2390429"/>
            <a:ext cx="6096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Average mask </a:t>
            </a:r>
            <a:r>
              <a:rPr lang="ko-KR" altLang="en-US" sz="16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생성</a:t>
            </a:r>
            <a:endParaRPr lang="en-US" altLang="ko-KR" sz="16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944285-7F6B-0B54-E27D-C548636CC722}"/>
              </a:ext>
            </a:extLst>
          </p:cNvPr>
          <p:cNvSpPr/>
          <p:nvPr/>
        </p:nvSpPr>
        <p:spPr>
          <a:xfrm>
            <a:off x="3905299" y="2210646"/>
            <a:ext cx="7944482" cy="950363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1EBCAB-60D9-7587-84D7-1ED5F0399501}"/>
                  </a:ext>
                </a:extLst>
              </p:cNvPr>
              <p:cNvSpPr txBox="1"/>
              <p:nvPr/>
            </p:nvSpPr>
            <p:spPr>
              <a:xfrm>
                <a:off x="6704855" y="2273249"/>
                <a:ext cx="1293752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1EBCAB-60D9-7587-84D7-1ED5F0399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855" y="2273249"/>
                <a:ext cx="1293752" cy="7789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26A43B-14E0-4C8B-3E07-F8863D7B1765}"/>
              </a:ext>
            </a:extLst>
          </p:cNvPr>
          <p:cNvSpPr/>
          <p:nvPr/>
        </p:nvSpPr>
        <p:spPr>
          <a:xfrm>
            <a:off x="3904274" y="3278189"/>
            <a:ext cx="7953940" cy="2817811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C69DB-F7FF-0E52-A6BC-BB663F41A307}"/>
                  </a:ext>
                </a:extLst>
              </p:cNvPr>
              <p:cNvSpPr txBox="1"/>
              <p:nvPr/>
            </p:nvSpPr>
            <p:spPr>
              <a:xfrm>
                <a:off x="3985757" y="3266909"/>
                <a:ext cx="7253194" cy="2931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Average mask</a:t>
                </a:r>
                <a:r>
                  <a:rPr lang="ko-KR" altLang="en-US" sz="16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의 </a:t>
                </a:r>
                <a:r>
                  <a:rPr lang="en-US" altLang="ko-KR" sz="16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uncertainty </a:t>
                </a:r>
                <a:r>
                  <a:rPr lang="ko-KR" altLang="en-US" sz="16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측정</a:t>
                </a:r>
                <a:endParaRPr lang="en-US" altLang="ko-KR" sz="16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생성한 마스크가 신뢰할 수 있는지 불확실성을 </a:t>
                </a:r>
                <a:r>
                  <a:rPr lang="ko-KR" altLang="en-US" sz="1200" b="1" u="sng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엔트로피 기반 방식</a:t>
                </a:r>
                <a:r>
                  <a:rPr lang="ko-KR" altLang="en-US" sz="12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으로 계산</a:t>
                </a:r>
                <a:endParaRPr lang="en-US" altLang="ko-KR" sz="12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즉</a:t>
                </a:r>
                <a:r>
                  <a:rPr lang="en-US" altLang="ko-KR" sz="12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200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예측한 마스크에 대한 불확실성을 정량화</a:t>
                </a:r>
                <a:endParaRPr lang="en-US" altLang="ko-KR" sz="12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2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2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2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2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acc>
                  </m:oMath>
                </a14:m>
                <a:r>
                  <a:rPr lang="ko-KR" altLang="en-US" sz="1200" b="1" dirty="0">
                    <a:solidFill>
                      <a:srgbClr val="FF0000"/>
                    </a:solidFill>
                  </a:rPr>
                  <a:t> 값이 큼 </a:t>
                </a:r>
                <a:r>
                  <a:rPr lang="en-US" altLang="ko-KR" sz="1200" b="1" dirty="0">
                    <a:solidFill>
                      <a:srgbClr val="FF0000"/>
                    </a:solidFill>
                  </a:rPr>
                  <a:t> 	</a:t>
                </a:r>
                <a:r>
                  <a:rPr lang="en-US" altLang="ko-KR" sz="1200" b="1" dirty="0">
                    <a:sym typeface="Wingdings" panose="05000000000000000000" pitchFamily="2" charset="2"/>
                  </a:rPr>
                  <a:t> </a:t>
                </a:r>
                <a:r>
                  <a:rPr lang="ko-KR" altLang="en-US" sz="1200" dirty="0"/>
                  <a:t>모델이 불확실하게 예측하고 있음</a:t>
                </a:r>
                <a:endParaRPr lang="en-US" altLang="ko-KR" sz="12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altLang="ko-K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200" b="1" dirty="0">
                    <a:solidFill>
                      <a:srgbClr val="FF0000"/>
                    </a:solidFill>
                  </a:rPr>
                  <a:t>값이 작음</a:t>
                </a:r>
                <a:r>
                  <a:rPr lang="en-US" altLang="ko-KR" sz="1200" b="1" dirty="0">
                    <a:solidFill>
                      <a:srgbClr val="FF0000"/>
                    </a:solidFill>
                  </a:rPr>
                  <a:t> 	</a:t>
                </a:r>
                <a:r>
                  <a:rPr lang="en-US" altLang="ko-KR" sz="1200" dirty="0">
                    <a:sym typeface="Wingdings" panose="05000000000000000000" pitchFamily="2" charset="2"/>
                  </a:rPr>
                  <a:t> 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모델이 해당 결과에 확신하고 있음</a:t>
                </a:r>
                <a:endParaRPr lang="en-US" altLang="ko-KR" sz="12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2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C69DB-F7FF-0E52-A6BC-BB663F41A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757" y="3266909"/>
                <a:ext cx="7253194" cy="2931572"/>
              </a:xfrm>
              <a:prstGeom prst="rect">
                <a:avLst/>
              </a:prstGeom>
              <a:blipFill>
                <a:blip r:embed="rId15"/>
                <a:stretch>
                  <a:fillRect l="-3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5A29FD-DB3D-CAFD-6F39-0DA4936F5396}"/>
                  </a:ext>
                </a:extLst>
              </p:cNvPr>
              <p:cNvSpPr txBox="1"/>
              <p:nvPr/>
            </p:nvSpPr>
            <p:spPr>
              <a:xfrm>
                <a:off x="4565017" y="4430186"/>
                <a:ext cx="272741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5A29FD-DB3D-CAFD-6F39-0DA4936F5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017" y="4430186"/>
                <a:ext cx="2727413" cy="7265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88660C-06A6-64AE-7812-698E47A1F532}"/>
                  </a:ext>
                </a:extLst>
              </p:cNvPr>
              <p:cNvSpPr txBox="1"/>
              <p:nvPr/>
            </p:nvSpPr>
            <p:spPr>
              <a:xfrm>
                <a:off x="3175331" y="4719881"/>
                <a:ext cx="5924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altLang="ko-KR" sz="2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88660C-06A6-64AE-7812-698E47A1F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31" y="4719881"/>
                <a:ext cx="592448" cy="400110"/>
              </a:xfrm>
              <a:prstGeom prst="rect">
                <a:avLst/>
              </a:prstGeom>
              <a:blipFill>
                <a:blip r:embed="rId17"/>
                <a:stretch>
                  <a:fillRect r="-144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E196750-9D26-F195-762F-D475190DB65A}"/>
              </a:ext>
            </a:extLst>
          </p:cNvPr>
          <p:cNvSpPr txBox="1"/>
          <p:nvPr/>
        </p:nvSpPr>
        <p:spPr>
          <a:xfrm rot="5400000">
            <a:off x="440191" y="4491888"/>
            <a:ext cx="36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FB3819-E7F8-F418-DDBA-09548A21DD1C}"/>
                  </a:ext>
                </a:extLst>
              </p:cNvPr>
              <p:cNvSpPr txBox="1"/>
              <p:nvPr/>
            </p:nvSpPr>
            <p:spPr>
              <a:xfrm>
                <a:off x="8217810" y="4642937"/>
                <a:ext cx="3503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FB3819-E7F8-F418-DDBA-09548A21D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10" y="4642937"/>
                <a:ext cx="3503908" cy="276999"/>
              </a:xfrm>
              <a:prstGeom prst="rect">
                <a:avLst/>
              </a:prstGeom>
              <a:blipFill>
                <a:blip r:embed="rId18"/>
                <a:stretch>
                  <a:fillRect t="-6667" r="-174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3C9BDC21-FA86-82AD-0DDA-5A050C4B33EF}"/>
              </a:ext>
            </a:extLst>
          </p:cNvPr>
          <p:cNvSpPr/>
          <p:nvPr/>
        </p:nvSpPr>
        <p:spPr>
          <a:xfrm>
            <a:off x="7513736" y="4731161"/>
            <a:ext cx="575932" cy="1387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66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0D77B-2825-0631-451B-5AE1528C2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B0D0A1D-F3D5-D63F-0212-C70EB84D8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C43B286-2BE5-9346-552A-8A7938C308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>
                    <a:sym typeface="Wingdings" panose="05000000000000000000" pitchFamily="2" charset="2"/>
                  </a:rPr>
                  <a:t>Uncertainty-Guided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Prompts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Adaptation</a:t>
                </a:r>
              </a:p>
              <a:p>
                <a:pPr lvl="1"/>
                <a:r>
                  <a:rPr lang="en-US" altLang="ko-KR" b="1" dirty="0">
                    <a:sym typeface="Wingdings" panose="05000000000000000000" pitchFamily="2" charset="2"/>
                  </a:rPr>
                  <a:t>Uncertainty-Guided Prompt Adaptation (UGPA)</a:t>
                </a:r>
              </a:p>
              <a:p>
                <a:pPr lvl="2"/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UGMP</a:t>
                </a:r>
                <a:r>
                  <a:rPr lang="ko-KR" altLang="en-US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에서 생성한 </a:t>
                </a:r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uncertainty map(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)</a:t>
                </a:r>
                <a:r>
                  <a:rPr lang="ko-KR" altLang="en-US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를 바탕으로 새로운 </a:t>
                </a:r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prompts </a:t>
                </a:r>
                <a:r>
                  <a:rPr lang="ko-KR" altLang="en-US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생성</a:t>
                </a:r>
                <a:endParaRPr lang="en-US" altLang="ko-KR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marL="914400" lvl="2" indent="0">
                  <a:buNone/>
                </a:pPr>
                <a:endParaRPr lang="en-US" altLang="ko-KR" b="1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C43B286-2BE5-9346-552A-8A7938C308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>
            <a:extLst>
              <a:ext uri="{FF2B5EF4-FFF2-40B4-BE49-F238E27FC236}">
                <a16:creationId xmlns:a16="http://schemas.microsoft.com/office/drawing/2014/main" id="{326C6362-0C1A-EA4A-6ADA-B0E41BD48548}"/>
              </a:ext>
            </a:extLst>
          </p:cNvPr>
          <p:cNvGrpSpPr/>
          <p:nvPr/>
        </p:nvGrpSpPr>
        <p:grpSpPr>
          <a:xfrm>
            <a:off x="2352890" y="2825793"/>
            <a:ext cx="7486219" cy="1954881"/>
            <a:chOff x="2571747" y="2991426"/>
            <a:chExt cx="7486219" cy="195488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78F48F14-4E47-C6B1-BE14-E872CF6C6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747" y="2991426"/>
              <a:ext cx="1927880" cy="1954881"/>
            </a:xfrm>
            <a:prstGeom prst="rect">
              <a:avLst/>
            </a:prstGeom>
          </p:spPr>
        </p:pic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B25BA034-1154-55E0-477E-EB6FFF26FA83}"/>
                </a:ext>
              </a:extLst>
            </p:cNvPr>
            <p:cNvSpPr/>
            <p:nvPr/>
          </p:nvSpPr>
          <p:spPr>
            <a:xfrm>
              <a:off x="4642881" y="3020294"/>
              <a:ext cx="1118910" cy="1802824"/>
            </a:xfrm>
            <a:prstGeom prst="roundRect">
              <a:avLst>
                <a:gd name="adj" fmla="val 1033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UGPA</a:t>
              </a:r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9684B89-E1E8-7232-5115-6C88DAB6C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3620" y="2991426"/>
              <a:ext cx="1976663" cy="195488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00324A64-4AA4-9AA0-6E88-1F7AADF0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7471" y="3248124"/>
              <a:ext cx="1012159" cy="1051851"/>
            </a:xfrm>
            <a:prstGeom prst="rect">
              <a:avLst/>
            </a:prstGeom>
          </p:spPr>
        </p:pic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1BA89CE1-0062-5E15-F5D7-4A0FB1E82958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7778679" y="3774050"/>
              <a:ext cx="7787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7FF53C-4E62-D77D-E28D-0B5450CA8BB6}"/>
                </a:ext>
              </a:extLst>
            </p:cNvPr>
            <p:cNvSpPr txBox="1"/>
            <p:nvPr/>
          </p:nvSpPr>
          <p:spPr>
            <a:xfrm>
              <a:off x="8081303" y="4340235"/>
              <a:ext cx="19766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rPr>
                <a:t>Refined  prompt set</a:t>
              </a:r>
              <a:endParaRPr lang="ko-KR" altLang="en-US" sz="1600" dirty="0"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3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48EB-2AE1-CEBF-ECCF-3075D36A2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320F636-8E2E-0FD0-6ADD-3DA828FE7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34FB8EA-35C6-B1FB-C9D5-07772C9E46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>
                    <a:sym typeface="Wingdings" panose="05000000000000000000" pitchFamily="2" charset="2"/>
                  </a:rPr>
                  <a:t>Uncertainty-Guided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Prompts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Adaptation</a:t>
                </a:r>
              </a:p>
              <a:p>
                <a:pPr lvl="1"/>
                <a:r>
                  <a:rPr lang="en-US" altLang="ko-KR" b="1" dirty="0">
                    <a:sym typeface="Wingdings" panose="05000000000000000000" pitchFamily="2" charset="2"/>
                  </a:rPr>
                  <a:t>Uncertainty-Guided Prompt Adaptation (UGPA)</a:t>
                </a:r>
              </a:p>
              <a:p>
                <a:pPr lvl="2">
                  <a:lnSpc>
                    <a:spcPct val="150000"/>
                  </a:lnSpc>
                </a:pP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lvl="2">
                  <a:lnSpc>
                    <a:spcPct val="150000"/>
                  </a:lnSpc>
                </a:pP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lvl="2">
                  <a:lnSpc>
                    <a:spcPct val="150000"/>
                  </a:lnSpc>
                </a:pP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ko-KR" altLang="en-US" b="1" dirty="0">
                    <a:sym typeface="Wingdings" panose="05000000000000000000" pitchFamily="2" charset="2"/>
                  </a:rPr>
                  <a:t>새로운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box prompts 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생성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ko-KR" altLang="en-U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𝔹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={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..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altLang="ko-KR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altLang="ko-KR" dirty="0">
                    <a:sym typeface="Wingdings" panose="05000000000000000000" pitchFamily="2" charset="2"/>
                  </a:rPr>
                  <a:t>Uncertainty</a:t>
                </a:r>
                <a:r>
                  <a:rPr lang="ko-KR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sym typeface="Wingdings" panose="05000000000000000000" pitchFamily="2" charset="2"/>
                  </a:rPr>
                  <a:t>map</a:t>
                </a:r>
                <a:r>
                  <a:rPr lang="ko-KR" alt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sz="105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05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</a:t>
                </a:r>
                <a:r>
                  <a:rPr lang="ko-KR" altLang="en-US" dirty="0">
                    <a:sym typeface="Wingdings" panose="05000000000000000000" pitchFamily="2" charset="2"/>
                  </a:rPr>
                  <a:t>에서 경계를 형성하는 가장자리 픽셀들 중</a:t>
                </a:r>
                <a:r>
                  <a:rPr lang="en-US" altLang="ko-KR" dirty="0">
                    <a:sym typeface="Wingdings" panose="05000000000000000000" pitchFamily="2" charset="2"/>
                  </a:rPr>
                  <a:t>, </a:t>
                </a:r>
                <a:r>
                  <a:rPr lang="ko-KR" altLang="en-US" dirty="0">
                    <a:sym typeface="Wingdings" panose="05000000000000000000" pitchFamily="2" charset="2"/>
                  </a:rPr>
                  <a:t>최소 좌표</a:t>
                </a:r>
                <a:r>
                  <a:rPr lang="en-US" altLang="ko-KR" dirty="0">
                    <a:sym typeface="Wingdings" panose="05000000000000000000" pitchFamily="2" charset="2"/>
                  </a:rPr>
                  <a:t>(</a:t>
                </a:r>
                <a:r>
                  <a:rPr lang="ko-KR" altLang="en-US" dirty="0" err="1">
                    <a:sym typeface="Wingdings" panose="05000000000000000000" pitchFamily="2" charset="2"/>
                  </a:rPr>
                  <a:t>좌상단</a:t>
                </a:r>
                <a:r>
                  <a:rPr lang="en-US" altLang="ko-KR" dirty="0">
                    <a:sym typeface="Wingdings" panose="05000000000000000000" pitchFamily="2" charset="2"/>
                  </a:rPr>
                  <a:t>)</a:t>
                </a:r>
                <a:r>
                  <a:rPr lang="ko-KR" altLang="en-US" dirty="0">
                    <a:sym typeface="Wingdings" panose="05000000000000000000" pitchFamily="2" charset="2"/>
                  </a:rPr>
                  <a:t>와 최대좌표</a:t>
                </a:r>
                <a:r>
                  <a:rPr lang="en-US" altLang="ko-KR" dirty="0">
                    <a:sym typeface="Wingdings" panose="05000000000000000000" pitchFamily="2" charset="2"/>
                  </a:rPr>
                  <a:t>(</a:t>
                </a:r>
                <a:r>
                  <a:rPr lang="ko-KR" altLang="en-US" dirty="0" err="1">
                    <a:sym typeface="Wingdings" panose="05000000000000000000" pitchFamily="2" charset="2"/>
                  </a:rPr>
                  <a:t>우하단</a:t>
                </a:r>
                <a:r>
                  <a:rPr lang="en-US" altLang="ko-KR" dirty="0">
                    <a:sym typeface="Wingdings" panose="05000000000000000000" pitchFamily="2" charset="2"/>
                  </a:rPr>
                  <a:t>)</a:t>
                </a:r>
                <a:r>
                  <a:rPr lang="ko-KR" altLang="en-US" dirty="0">
                    <a:sym typeface="Wingdings" panose="05000000000000000000" pitchFamily="2" charset="2"/>
                  </a:rPr>
                  <a:t>를 선택하여 하나의 박스 생성</a:t>
                </a:r>
                <a:endParaRPr lang="en-US" altLang="ko-KR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altLang="ko-KR" dirty="0">
                    <a:sym typeface="Wingdings" panose="05000000000000000000" pitchFamily="2" charset="2"/>
                  </a:rPr>
                  <a:t>(Optional) </a:t>
                </a:r>
                <a:r>
                  <a:rPr lang="ko-KR" altLang="en-US" dirty="0">
                    <a:sym typeface="Wingdings" panose="05000000000000000000" pitchFamily="2" charset="2"/>
                  </a:rPr>
                  <a:t>생성한 박스에서 약간의 </a:t>
                </a:r>
                <a:r>
                  <a:rPr lang="en-US" altLang="ko-KR" dirty="0">
                    <a:sym typeface="Wingdings" panose="05000000000000000000" pitchFamily="2" charset="2"/>
                  </a:rPr>
                  <a:t>augmentation</a:t>
                </a:r>
                <a:r>
                  <a:rPr lang="ko-KR" altLang="en-US" dirty="0">
                    <a:sym typeface="Wingdings" panose="05000000000000000000" pitchFamily="2" charset="2"/>
                  </a:rPr>
                  <a:t>을 통해</a:t>
                </a:r>
                <a:r>
                  <a:rPr lang="en-US" altLang="ko-KR" dirty="0">
                    <a:sym typeface="Wingdings" panose="05000000000000000000" pitchFamily="2" charset="2"/>
                  </a:rPr>
                  <a:t>, k</a:t>
                </a:r>
                <a:r>
                  <a:rPr lang="ko-KR" altLang="en-US" dirty="0">
                    <a:sym typeface="Wingdings" panose="05000000000000000000" pitchFamily="2" charset="2"/>
                  </a:rPr>
                  <a:t>개의 </a:t>
                </a:r>
                <a:r>
                  <a:rPr lang="en-US" altLang="ko-KR" dirty="0">
                    <a:sym typeface="Wingdings" panose="05000000000000000000" pitchFamily="2" charset="2"/>
                  </a:rPr>
                  <a:t>box prompts </a:t>
                </a:r>
                <a:r>
                  <a:rPr lang="ko-KR" altLang="en-US" dirty="0">
                    <a:sym typeface="Wingdings" panose="05000000000000000000" pitchFamily="2" charset="2"/>
                  </a:rPr>
                  <a:t>생성  </a:t>
                </a: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ko-KR" altLang="en-US" b="1" dirty="0">
                    <a:sym typeface="Wingdings" panose="05000000000000000000" pitchFamily="2" charset="2"/>
                  </a:rPr>
                  <a:t>새로운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points prompt 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선택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ℙ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={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..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altLang="ko-KR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altLang="ko-KR" dirty="0">
                    <a:sym typeface="Wingdings" panose="05000000000000000000" pitchFamily="2" charset="2"/>
                  </a:rPr>
                  <a:t>Uncertainty</a:t>
                </a:r>
                <a:r>
                  <a:rPr lang="ko-KR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sym typeface="Wingdings" panose="05000000000000000000" pitchFamily="2" charset="2"/>
                  </a:rPr>
                  <a:t>map</a:t>
                </a:r>
                <a:r>
                  <a:rPr lang="ko-KR" alt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ko-KR" altLang="en-US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ko-KR" altLang="en-US" dirty="0">
                    <a:sym typeface="Wingdings" panose="05000000000000000000" pitchFamily="2" charset="2"/>
                  </a:rPr>
                  <a:t>서</a:t>
                </a:r>
                <a:r>
                  <a:rPr lang="en-US" altLang="ko-KR" dirty="0">
                    <a:sym typeface="Wingdings" panose="05000000000000000000" pitchFamily="2" charset="2"/>
                  </a:rPr>
                  <a:t>, </a:t>
                </a:r>
                <a:r>
                  <a:rPr lang="en-US" altLang="ko-KR" u="sng" dirty="0">
                    <a:sym typeface="Wingdings" panose="05000000000000000000" pitchFamily="2" charset="2"/>
                  </a:rPr>
                  <a:t>uncertainty </a:t>
                </a:r>
                <a:r>
                  <a:rPr lang="ko-KR" altLang="en-US" u="sng" dirty="0">
                    <a:sym typeface="Wingdings" panose="05000000000000000000" pitchFamily="2" charset="2"/>
                  </a:rPr>
                  <a:t>값이 가장 큰 </a:t>
                </a:r>
                <a:r>
                  <a:rPr lang="en-US" altLang="ko-KR" dirty="0">
                    <a:sym typeface="Wingdings" panose="05000000000000000000" pitchFamily="2" charset="2"/>
                  </a:rPr>
                  <a:t>k</a:t>
                </a:r>
                <a:r>
                  <a:rPr lang="ko-KR" altLang="en-US" dirty="0">
                    <a:sym typeface="Wingdings" panose="05000000000000000000" pitchFamily="2" charset="2"/>
                  </a:rPr>
                  <a:t>개의 점을 선택</a:t>
                </a: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marL="914400" lvl="2" indent="0">
                  <a:lnSpc>
                    <a:spcPct val="150000"/>
                  </a:lnSpc>
                  <a:buNone/>
                </a:pPr>
                <a:r>
                  <a:rPr lang="en-US" altLang="ko-KR" b="1" dirty="0">
                    <a:sym typeface="Wingdings" panose="05000000000000000000" pitchFamily="2" charset="2"/>
                  </a:rPr>
                  <a:t> 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새로운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boxes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와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points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를 결합하여 </a:t>
                </a:r>
                <a:r>
                  <a:rPr lang="ko-KR" altLang="en-US" b="1" u="sng" dirty="0">
                    <a:sym typeface="Wingdings" panose="05000000000000000000" pitchFamily="2" charset="2"/>
                  </a:rPr>
                  <a:t>정제된 프롬프트 집합</a:t>
                </a:r>
                <a:r>
                  <a:rPr lang="ko-KR" altLang="en-US" b="1" dirty="0">
                    <a:sym typeface="Wingdings" panose="05000000000000000000" pitchFamily="2" charset="2"/>
                  </a:rPr>
                  <a:t> 생성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{</m:t>
                    </m:r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ko-KR" altLang="en-U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𝔹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ko-KR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p>
                      <m:sSupPr>
                        <m:ctrlPr>
                          <a:rPr lang="en-US" altLang="ko-K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ℙ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ko-KR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marL="914400" lvl="2" indent="0">
                  <a:buNone/>
                </a:pPr>
                <a:endParaRPr lang="en-US" altLang="ko-KR" b="1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34FB8EA-35C6-B1FB-C9D5-07772C9E46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00500011-18CC-BB01-05FA-9C980221D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054" y="1950445"/>
            <a:ext cx="4755892" cy="12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EEC87-F1BB-62F4-008A-51043D21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7C6AA9-6718-C321-2F86-29BF89C9C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B16FD8-C8AD-FA83-1DD8-7DC8490F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Uncertainty-Guided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Prompts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Adaptation</a:t>
            </a:r>
          </a:p>
          <a:p>
            <a:pPr lvl="1"/>
            <a:r>
              <a:rPr lang="ko-KR" altLang="en-US" b="1" dirty="0">
                <a:sym typeface="Wingdings" panose="05000000000000000000" pitchFamily="2" charset="2"/>
              </a:rPr>
              <a:t>새롭게 생성한 </a:t>
            </a:r>
            <a:r>
              <a:rPr lang="en-US" altLang="ko-KR" b="1" dirty="0">
                <a:sym typeface="Wingdings" panose="05000000000000000000" pitchFamily="2" charset="2"/>
              </a:rPr>
              <a:t>prompts</a:t>
            </a:r>
            <a:r>
              <a:rPr lang="ko-KR" altLang="en-US" b="1" dirty="0">
                <a:sym typeface="Wingdings" panose="05000000000000000000" pitchFamily="2" charset="2"/>
              </a:rPr>
              <a:t>들은 다시 </a:t>
            </a:r>
            <a:r>
              <a:rPr lang="en-US" altLang="ko-KR" b="1" dirty="0">
                <a:sym typeface="Wingdings" panose="05000000000000000000" pitchFamily="2" charset="2"/>
              </a:rPr>
              <a:t>MPA-</a:t>
            </a:r>
            <a:r>
              <a:rPr lang="en-US" altLang="ko-KR" b="1" dirty="0" err="1">
                <a:sym typeface="Wingdings" panose="05000000000000000000" pitchFamily="2" charset="2"/>
              </a:rPr>
              <a:t>MedSAM</a:t>
            </a:r>
            <a:r>
              <a:rPr lang="ko-KR" altLang="en-US" b="1" dirty="0">
                <a:sym typeface="Wingdings" panose="05000000000000000000" pitchFamily="2" charset="2"/>
              </a:rPr>
              <a:t>과 </a:t>
            </a:r>
            <a:r>
              <a:rPr lang="en-US" altLang="ko-KR" b="1" dirty="0">
                <a:sym typeface="Wingdings" panose="05000000000000000000" pitchFamily="2" charset="2"/>
              </a:rPr>
              <a:t>UGMP</a:t>
            </a:r>
            <a:r>
              <a:rPr lang="ko-KR" altLang="en-US" b="1" dirty="0">
                <a:sym typeface="Wingdings" panose="05000000000000000000" pitchFamily="2" charset="2"/>
              </a:rPr>
              <a:t>를 거쳐 </a:t>
            </a:r>
            <a:r>
              <a:rPr lang="en-US" altLang="ko-KR" b="1" dirty="0">
                <a:sym typeface="Wingdings" panose="05000000000000000000" pitchFamily="2" charset="2"/>
              </a:rPr>
              <a:t>mask</a:t>
            </a:r>
            <a:r>
              <a:rPr lang="ko-KR" altLang="en-US" b="1" dirty="0">
                <a:sym typeface="Wingdings" panose="05000000000000000000" pitchFamily="2" charset="2"/>
              </a:rPr>
              <a:t>와 </a:t>
            </a:r>
            <a:r>
              <a:rPr lang="en-US" altLang="ko-KR" b="1" dirty="0">
                <a:sym typeface="Wingdings" panose="05000000000000000000" pitchFamily="2" charset="2"/>
              </a:rPr>
              <a:t>uncertainty map </a:t>
            </a:r>
            <a:r>
              <a:rPr lang="ko-KR" altLang="en-US" b="1" dirty="0">
                <a:sym typeface="Wingdings" panose="05000000000000000000" pitchFamily="2" charset="2"/>
              </a:rPr>
              <a:t>생성  </a:t>
            </a:r>
            <a:r>
              <a:rPr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..(step2)</a:t>
            </a:r>
          </a:p>
          <a:p>
            <a:pPr lvl="1"/>
            <a:r>
              <a:rPr lang="ko-KR" altLang="en-US" b="1" dirty="0">
                <a:sym typeface="Wingdings" panose="05000000000000000000" pitchFamily="2" charset="2"/>
              </a:rPr>
              <a:t>최종적으로 </a:t>
            </a:r>
            <a:r>
              <a:rPr lang="en-US" altLang="ko-KR" b="1" dirty="0">
                <a:sym typeface="Wingdings" panose="05000000000000000000" pitchFamily="2" charset="2"/>
              </a:rPr>
              <a:t>mask</a:t>
            </a:r>
            <a:r>
              <a:rPr lang="ko-KR" altLang="en-US" b="1" dirty="0">
                <a:sym typeface="Wingdings" panose="05000000000000000000" pitchFamily="2" charset="2"/>
              </a:rPr>
              <a:t>는 각 </a:t>
            </a:r>
            <a:r>
              <a:rPr lang="en-US" altLang="ko-KR" b="1" dirty="0">
                <a:sym typeface="Wingdings" panose="05000000000000000000" pitchFamily="2" charset="2"/>
              </a:rPr>
              <a:t>step</a:t>
            </a:r>
            <a:r>
              <a:rPr lang="ko-KR" altLang="en-US" b="1" dirty="0">
                <a:sym typeface="Wingdings" panose="05000000000000000000" pitchFamily="2" charset="2"/>
              </a:rPr>
              <a:t>의 </a:t>
            </a:r>
            <a:r>
              <a:rPr lang="en-US" altLang="ko-KR" b="1" dirty="0">
                <a:sym typeface="Wingdings" panose="05000000000000000000" pitchFamily="2" charset="2"/>
              </a:rPr>
              <a:t>uncertainty map</a:t>
            </a:r>
            <a:r>
              <a:rPr lang="ko-KR" altLang="en-US" b="1" dirty="0">
                <a:sym typeface="Wingdings" panose="05000000000000000000" pitchFamily="2" charset="2"/>
              </a:rPr>
              <a:t>을 비교하여</a:t>
            </a:r>
            <a:r>
              <a:rPr lang="en-US" altLang="ko-KR" b="1" dirty="0">
                <a:sym typeface="Wingdings" panose="05000000000000000000" pitchFamily="2" charset="2"/>
              </a:rPr>
              <a:t>, uncertainty </a:t>
            </a:r>
            <a:r>
              <a:rPr lang="ko-KR" altLang="en-US" b="1" dirty="0">
                <a:sym typeface="Wingdings" panose="05000000000000000000" pitchFamily="2" charset="2"/>
              </a:rPr>
              <a:t>값이 더 작은 </a:t>
            </a:r>
            <a:r>
              <a:rPr lang="en-US" altLang="ko-KR" b="1" dirty="0">
                <a:sym typeface="Wingdings" panose="05000000000000000000" pitchFamily="2" charset="2"/>
              </a:rPr>
              <a:t>step</a:t>
            </a:r>
            <a:r>
              <a:rPr lang="ko-KR" altLang="en-US" b="1" dirty="0">
                <a:sym typeface="Wingdings" panose="05000000000000000000" pitchFamily="2" charset="2"/>
              </a:rPr>
              <a:t>의 </a:t>
            </a:r>
            <a:r>
              <a:rPr lang="en-US" altLang="ko-KR" b="1" dirty="0">
                <a:sym typeface="Wingdings" panose="05000000000000000000" pitchFamily="2" charset="2"/>
              </a:rPr>
              <a:t>mask</a:t>
            </a:r>
            <a:r>
              <a:rPr lang="ko-KR" altLang="en-US" b="1" dirty="0">
                <a:sym typeface="Wingdings" panose="05000000000000000000" pitchFamily="2" charset="2"/>
              </a:rPr>
              <a:t>를 선택 </a:t>
            </a:r>
            <a:endParaRPr lang="en-US" altLang="ko-KR" b="1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ko-KR" b="1" dirty="0">
              <a:sym typeface="Wingdings" panose="05000000000000000000" pitchFamily="2" charset="2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C1F97FE-384A-CBCF-E161-3D90862A33DF}"/>
              </a:ext>
            </a:extLst>
          </p:cNvPr>
          <p:cNvGrpSpPr/>
          <p:nvPr/>
        </p:nvGrpSpPr>
        <p:grpSpPr>
          <a:xfrm>
            <a:off x="901546" y="4345975"/>
            <a:ext cx="1437640" cy="1248072"/>
            <a:chOff x="814557" y="4730810"/>
            <a:chExt cx="1437640" cy="1248072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C93121E6-6389-0A00-A8F1-0BF7C1BABED7}"/>
                </a:ext>
              </a:extLst>
            </p:cNvPr>
            <p:cNvSpPr>
              <a:spLocks/>
            </p:cNvSpPr>
            <p:nvPr/>
          </p:nvSpPr>
          <p:spPr>
            <a:xfrm>
              <a:off x="814557" y="4730810"/>
              <a:ext cx="1437640" cy="938837"/>
            </a:xfrm>
            <a:prstGeom prst="roundRect">
              <a:avLst>
                <a:gd name="adj" fmla="val 453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16F0E81-2A0A-CBB2-E938-B803A988BCE8}"/>
                </a:ext>
              </a:extLst>
            </p:cNvPr>
            <p:cNvGrpSpPr/>
            <p:nvPr/>
          </p:nvGrpSpPr>
          <p:grpSpPr>
            <a:xfrm>
              <a:off x="918061" y="4829653"/>
              <a:ext cx="1334135" cy="836285"/>
              <a:chOff x="2379660" y="4331652"/>
              <a:chExt cx="1334135" cy="836285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A64DDE3F-BCC7-43C8-4314-1938A50E0EB9}"/>
                  </a:ext>
                </a:extLst>
              </p:cNvPr>
              <p:cNvGrpSpPr/>
              <p:nvPr/>
            </p:nvGrpSpPr>
            <p:grpSpPr>
              <a:xfrm>
                <a:off x="2379660" y="4331652"/>
                <a:ext cx="571500" cy="836285"/>
                <a:chOff x="771526" y="3762375"/>
                <a:chExt cx="571500" cy="836285"/>
              </a:xfrm>
            </p:grpSpPr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0E3CAED6-3621-021B-DB46-768A04040519}"/>
                    </a:ext>
                  </a:extLst>
                </p:cNvPr>
                <p:cNvSpPr/>
                <p:nvPr/>
              </p:nvSpPr>
              <p:spPr>
                <a:xfrm>
                  <a:off x="771526" y="3762375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C86B75E-7EBE-EA04-7061-BC1DF8FA7E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526" y="4337050"/>
                      <a:ext cx="571500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𝐵𝑜𝑥</m:t>
                            </m:r>
                          </m:oMath>
                        </m:oMathPara>
                      </a14:m>
                      <a:endParaRPr lang="ko-KR" altLang="en-US" sz="1100" dirty="0"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p:txBody>
                </p:sp>
              </mc:Choice>
              <mc:Fallback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C86B75E-7EBE-EA04-7061-BC1DF8FA7E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1526" y="4337050"/>
                      <a:ext cx="571500" cy="2616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A1464A9F-5384-707D-B789-250FE8C7CFBF}"/>
                  </a:ext>
                </a:extLst>
              </p:cNvPr>
              <p:cNvGrpSpPr/>
              <p:nvPr/>
            </p:nvGrpSpPr>
            <p:grpSpPr>
              <a:xfrm>
                <a:off x="3021005" y="4331652"/>
                <a:ext cx="692790" cy="832374"/>
                <a:chOff x="752156" y="3762375"/>
                <a:chExt cx="692790" cy="832374"/>
              </a:xfrm>
            </p:grpSpPr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85B92529-1CD6-9681-3A7F-87595D43146E}"/>
                    </a:ext>
                  </a:extLst>
                </p:cNvPr>
                <p:cNvSpPr/>
                <p:nvPr/>
              </p:nvSpPr>
              <p:spPr>
                <a:xfrm>
                  <a:off x="812801" y="3762375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346D8474-5AD3-8D73-B198-729AC7DBF5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156" y="4337050"/>
                      <a:ext cx="692790" cy="257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100" i="1" dirty="0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𝑃</m:t>
                            </m:r>
                            <m:r>
                              <a:rPr lang="en-US" altLang="ko-KR" sz="1100" b="0" i="1" dirty="0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𝑜𝑖𝑛𝑡𝑠</m:t>
                            </m:r>
                          </m:oMath>
                        </m:oMathPara>
                      </a14:m>
                      <a:endParaRPr lang="ko-KR" altLang="en-US" sz="1100" baseline="-25000" dirty="0"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p:txBody>
                </p:sp>
              </mc:Choice>
              <mc:Fallback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346D8474-5AD3-8D73-B198-729AC7DBF5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156" y="4337050"/>
                      <a:ext cx="692790" cy="2576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AF43A7-ECAA-2691-AF5C-720FC968944D}"/>
                </a:ext>
              </a:extLst>
            </p:cNvPr>
            <p:cNvSpPr txBox="1"/>
            <p:nvPr/>
          </p:nvSpPr>
          <p:spPr>
            <a:xfrm>
              <a:off x="814557" y="5717272"/>
              <a:ext cx="14376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초기 </a:t>
              </a:r>
              <a:r>
                <a:rPr lang="en-US" altLang="ko-KR" sz="11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prompts</a:t>
              </a:r>
              <a:endParaRPr lang="ko-KR" altLang="en-US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3CEAD142-F8A6-99F7-3C1C-630D0D3E9149}"/>
                    </a:ext>
                  </a:extLst>
                </p14:cNvPr>
                <p14:cNvContentPartPr/>
                <p14:nvPr/>
              </p14:nvContentPartPr>
              <p14:xfrm>
                <a:off x="1704780" y="5124125"/>
                <a:ext cx="360" cy="360"/>
              </p14:xfrm>
            </p:contentPart>
          </mc:Choice>
          <mc:Fallback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3CEAD142-F8A6-99F7-3C1C-630D0D3E91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96140" y="5115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A7E034FD-0D11-B75C-8DFB-35E397A8F26E}"/>
                    </a:ext>
                  </a:extLst>
                </p14:cNvPr>
                <p14:cNvContentPartPr/>
                <p14:nvPr/>
              </p14:nvContentPartPr>
              <p14:xfrm>
                <a:off x="1704780" y="5070125"/>
                <a:ext cx="360" cy="360"/>
              </p14:xfrm>
            </p:contentPart>
          </mc:Choice>
          <mc:Fallback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A7E034FD-0D11-B75C-8DFB-35E397A8F26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96140" y="5061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9FA8D6D9-C874-97AB-67E5-29F8CA477072}"/>
                    </a:ext>
                  </a:extLst>
                </p14:cNvPr>
                <p14:cNvContentPartPr/>
                <p14:nvPr/>
              </p14:nvContentPartPr>
              <p14:xfrm>
                <a:off x="1762020" y="5089205"/>
                <a:ext cx="360" cy="360"/>
              </p14:xfrm>
            </p:contentPart>
          </mc:Choice>
          <mc:Fallback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9FA8D6D9-C874-97AB-67E5-29F8CA4770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53020" y="5080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0E9DF49F-5D38-108D-5C76-3D36B894226D}"/>
                    </a:ext>
                  </a:extLst>
                </p14:cNvPr>
                <p14:cNvContentPartPr/>
                <p14:nvPr/>
              </p14:nvContentPartPr>
              <p14:xfrm>
                <a:off x="1714140" y="4997405"/>
                <a:ext cx="360" cy="360"/>
              </p14:xfrm>
            </p:contentPart>
          </mc:Choice>
          <mc:Fallback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0E9DF49F-5D38-108D-5C76-3D36B89422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05500" y="498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93ED7D6-7580-61F1-11A5-438D301B9DEA}"/>
                </a:ext>
              </a:extLst>
            </p:cNvPr>
            <p:cNvGrpSpPr/>
            <p:nvPr/>
          </p:nvGrpSpPr>
          <p:grpSpPr>
            <a:xfrm>
              <a:off x="1746180" y="5029085"/>
              <a:ext cx="35280" cy="6480"/>
              <a:chOff x="1746180" y="5029085"/>
              <a:chExt cx="35280" cy="6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16" name="잉크 15">
                    <a:extLst>
                      <a:ext uri="{FF2B5EF4-FFF2-40B4-BE49-F238E27FC236}">
                        <a16:creationId xmlns:a16="http://schemas.microsoft.com/office/drawing/2014/main" id="{32BFEAA0-4BB3-2C7B-4911-7EAE57DA71DF}"/>
                      </a:ext>
                    </a:extLst>
                  </p14:cNvPr>
                  <p14:cNvContentPartPr/>
                  <p14:nvPr/>
                </p14:nvContentPartPr>
                <p14:xfrm>
                  <a:off x="1781100" y="5029085"/>
                  <a:ext cx="360" cy="360"/>
                </p14:xfrm>
              </p:contentPart>
            </mc:Choice>
            <mc:Fallback>
              <p:pic>
                <p:nvPicPr>
                  <p:cNvPr id="16" name="잉크 15">
                    <a:extLst>
                      <a:ext uri="{FF2B5EF4-FFF2-40B4-BE49-F238E27FC236}">
                        <a16:creationId xmlns:a16="http://schemas.microsoft.com/office/drawing/2014/main" id="{32BFEAA0-4BB3-2C7B-4911-7EAE57DA71D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72100" y="502008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8" name="잉크 17">
                    <a:extLst>
                      <a:ext uri="{FF2B5EF4-FFF2-40B4-BE49-F238E27FC236}">
                        <a16:creationId xmlns:a16="http://schemas.microsoft.com/office/drawing/2014/main" id="{71125C8C-F15F-3C44-FED7-8BF5B6590CFC}"/>
                      </a:ext>
                    </a:extLst>
                  </p14:cNvPr>
                  <p14:cNvContentPartPr/>
                  <p14:nvPr/>
                </p14:nvContentPartPr>
                <p14:xfrm>
                  <a:off x="1746180" y="5035205"/>
                  <a:ext cx="360" cy="360"/>
                </p14:xfrm>
              </p:contentPart>
            </mc:Choice>
            <mc:Fallback>
              <p:pic>
                <p:nvPicPr>
                  <p:cNvPr id="18" name="잉크 17">
                    <a:extLst>
                      <a:ext uri="{FF2B5EF4-FFF2-40B4-BE49-F238E27FC236}">
                        <a16:creationId xmlns:a16="http://schemas.microsoft.com/office/drawing/2014/main" id="{71125C8C-F15F-3C44-FED7-8BF5B6590CF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37180" y="502656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77F8C2E5-AD10-0E00-1055-81BC1BD96DA0}"/>
                    </a:ext>
                  </a:extLst>
                </p14:cNvPr>
                <p14:cNvContentPartPr/>
                <p14:nvPr/>
              </p14:nvContentPartPr>
              <p14:xfrm>
                <a:off x="1660500" y="5041685"/>
                <a:ext cx="360" cy="360"/>
              </p14:xfrm>
            </p:contentPart>
          </mc:Choice>
          <mc:Fallback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77F8C2E5-AD10-0E00-1055-81BC1BD96D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51500" y="5033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1401D865-C3B7-39AA-60B2-71223072EA48}"/>
                </a:ext>
              </a:extLst>
            </p:cNvPr>
            <p:cNvSpPr/>
            <p:nvPr/>
          </p:nvSpPr>
          <p:spPr>
            <a:xfrm>
              <a:off x="943231" y="4937259"/>
              <a:ext cx="351458" cy="2919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A22B21EC-03FD-A5B9-2926-F3F19A58D7FE}"/>
              </a:ext>
            </a:extLst>
          </p:cNvPr>
          <p:cNvCxnSpPr>
            <a:cxnSpLocks/>
            <a:stCxn id="6" idx="3"/>
            <a:endCxn id="53" idx="2"/>
          </p:cNvCxnSpPr>
          <p:nvPr/>
        </p:nvCxnSpPr>
        <p:spPr>
          <a:xfrm flipV="1">
            <a:off x="2339186" y="3993713"/>
            <a:ext cx="2009242" cy="821681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1C94E911-C734-BDE2-A2C7-FF225547EF23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2337278" y="3622287"/>
            <a:ext cx="1091165" cy="239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F753068-D43F-3EF7-52D8-3185877DA9D1}"/>
              </a:ext>
            </a:extLst>
          </p:cNvPr>
          <p:cNvSpPr/>
          <p:nvPr/>
        </p:nvSpPr>
        <p:spPr>
          <a:xfrm>
            <a:off x="6308373" y="4988217"/>
            <a:ext cx="1598197" cy="742374"/>
          </a:xfrm>
          <a:prstGeom prst="roundRect">
            <a:avLst>
              <a:gd name="adj" fmla="val 1033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UGPA</a:t>
            </a:r>
            <a:endParaRPr lang="ko-KR" altLang="en-US" sz="1600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FC7F608-255D-1A6A-DA0F-294A084CE155}"/>
              </a:ext>
            </a:extLst>
          </p:cNvPr>
          <p:cNvGrpSpPr/>
          <p:nvPr/>
        </p:nvGrpSpPr>
        <p:grpSpPr>
          <a:xfrm>
            <a:off x="4489390" y="4887656"/>
            <a:ext cx="1437640" cy="1417349"/>
            <a:chOff x="814557" y="4730810"/>
            <a:chExt cx="1437640" cy="1417349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D2095BE8-F29B-1279-9E58-FBCACBA254E3}"/>
                </a:ext>
              </a:extLst>
            </p:cNvPr>
            <p:cNvSpPr>
              <a:spLocks/>
            </p:cNvSpPr>
            <p:nvPr/>
          </p:nvSpPr>
          <p:spPr>
            <a:xfrm>
              <a:off x="814557" y="4730810"/>
              <a:ext cx="1437640" cy="938837"/>
            </a:xfrm>
            <a:prstGeom prst="roundRect">
              <a:avLst>
                <a:gd name="adj" fmla="val 75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8F6DF3C9-41D0-9E8B-BB26-D5863D690534}"/>
                </a:ext>
              </a:extLst>
            </p:cNvPr>
            <p:cNvGrpSpPr/>
            <p:nvPr/>
          </p:nvGrpSpPr>
          <p:grpSpPr>
            <a:xfrm>
              <a:off x="918061" y="4829653"/>
              <a:ext cx="1334135" cy="836285"/>
              <a:chOff x="2379660" y="4331652"/>
              <a:chExt cx="1334135" cy="836285"/>
            </a:xfrm>
          </p:grpSpPr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E2D9C213-A65C-CDDD-0AB9-3D0FC49FF97B}"/>
                  </a:ext>
                </a:extLst>
              </p:cNvPr>
              <p:cNvGrpSpPr/>
              <p:nvPr/>
            </p:nvGrpSpPr>
            <p:grpSpPr>
              <a:xfrm>
                <a:off x="2379660" y="4331652"/>
                <a:ext cx="571500" cy="836285"/>
                <a:chOff x="771526" y="3762375"/>
                <a:chExt cx="571500" cy="836285"/>
              </a:xfrm>
            </p:grpSpPr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id="{B649D292-0007-1D51-B831-14BE29287A54}"/>
                    </a:ext>
                  </a:extLst>
                </p:cNvPr>
                <p:cNvSpPr/>
                <p:nvPr/>
              </p:nvSpPr>
              <p:spPr>
                <a:xfrm>
                  <a:off x="771526" y="3762375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E5003E92-94D9-DAFB-3595-754756786FFA}"/>
                    </a:ext>
                  </a:extLst>
                </p:cNvPr>
                <p:cNvSpPr/>
                <p:nvPr/>
              </p:nvSpPr>
              <p:spPr>
                <a:xfrm>
                  <a:off x="812801" y="3937000"/>
                  <a:ext cx="247649" cy="14605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87F035A2-5C03-08CF-3199-B378BF7E2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526" y="4337050"/>
                      <a:ext cx="571500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𝐵𝑜𝑥𝑒𝑠</m:t>
                            </m:r>
                          </m:oMath>
                        </m:oMathPara>
                      </a14:m>
                      <a:endParaRPr lang="ko-KR" altLang="en-US" sz="1100" dirty="0"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p:txBody>
                </p:sp>
              </mc:Choice>
              <mc:Fallback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87F035A2-5C03-08CF-3199-B378BF7E2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1526" y="4337050"/>
                      <a:ext cx="571500" cy="2616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FB981483-4474-7341-A129-5459F44A79A2}"/>
                  </a:ext>
                </a:extLst>
              </p:cNvPr>
              <p:cNvGrpSpPr/>
              <p:nvPr/>
            </p:nvGrpSpPr>
            <p:grpSpPr>
              <a:xfrm>
                <a:off x="3021005" y="4331652"/>
                <a:ext cx="692790" cy="832374"/>
                <a:chOff x="752156" y="3762375"/>
                <a:chExt cx="692790" cy="832374"/>
              </a:xfrm>
            </p:grpSpPr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B6ED0836-02DF-C537-6F7F-8C1E08CFBC3E}"/>
                    </a:ext>
                  </a:extLst>
                </p:cNvPr>
                <p:cNvSpPr/>
                <p:nvPr/>
              </p:nvSpPr>
              <p:spPr>
                <a:xfrm>
                  <a:off x="812801" y="3762375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DD402594-FC87-73BC-0F4D-1CF5A2497F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156" y="4337050"/>
                      <a:ext cx="692790" cy="257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100" i="1" dirty="0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𝑃</m:t>
                            </m:r>
                            <m:r>
                              <a:rPr lang="en-US" altLang="ko-KR" sz="1100" b="0" i="1" dirty="0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𝑜𝑖𝑛𝑡𝑠</m:t>
                            </m:r>
                          </m:oMath>
                        </m:oMathPara>
                      </a14:m>
                      <a:endParaRPr lang="ko-KR" altLang="en-US" sz="1100" baseline="-25000" dirty="0"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p:txBody>
                </p:sp>
              </mc:Choice>
              <mc:Fallback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DD402594-FC87-73BC-0F4D-1CF5A2497FA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156" y="4337050"/>
                      <a:ext cx="692790" cy="25769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542E28-6C30-2F5D-AFD7-E0C13743EF25}"/>
                </a:ext>
              </a:extLst>
            </p:cNvPr>
            <p:cNvSpPr txBox="1"/>
            <p:nvPr/>
          </p:nvSpPr>
          <p:spPr>
            <a:xfrm>
              <a:off x="814557" y="5717272"/>
              <a:ext cx="14376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Uncertainty-Guided Refined Prompts</a:t>
              </a:r>
              <a:endParaRPr lang="ko-KR" altLang="en-US" sz="1100" baseline="300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895F0539-5D74-79E8-8AB4-47DEB4681A61}"/>
                    </a:ext>
                  </a:extLst>
                </p14:cNvPr>
                <p14:cNvContentPartPr/>
                <p14:nvPr/>
              </p14:nvContentPartPr>
              <p14:xfrm>
                <a:off x="1704780" y="5124125"/>
                <a:ext cx="360" cy="360"/>
              </p14:xfrm>
            </p:contentPart>
          </mc:Choice>
          <mc:Fallback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895F0539-5D74-79E8-8AB4-47DEB4681A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96140" y="5115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8A57EBDF-0864-95F6-895B-1C0A1813AE4E}"/>
                    </a:ext>
                  </a:extLst>
                </p14:cNvPr>
                <p14:cNvContentPartPr/>
                <p14:nvPr/>
              </p14:nvContentPartPr>
              <p14:xfrm>
                <a:off x="1704780" y="5070125"/>
                <a:ext cx="360" cy="360"/>
              </p14:xfrm>
            </p:contentPart>
          </mc:Choice>
          <mc:Fallback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8A57EBDF-0864-95F6-895B-1C0A1813AE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96140" y="5061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F8CA98AC-0E67-D440-A821-8BCA72C04BE8}"/>
                    </a:ext>
                  </a:extLst>
                </p14:cNvPr>
                <p14:cNvContentPartPr/>
                <p14:nvPr/>
              </p14:nvContentPartPr>
              <p14:xfrm>
                <a:off x="1762020" y="5089205"/>
                <a:ext cx="360" cy="360"/>
              </p14:xfrm>
            </p:contentPart>
          </mc:Choice>
          <mc:Fallback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F8CA98AC-0E67-D440-A821-8BCA72C04B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53020" y="5080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60041491-CBB5-61F4-F52E-F8A0D6079CD8}"/>
                    </a:ext>
                  </a:extLst>
                </p14:cNvPr>
                <p14:cNvContentPartPr/>
                <p14:nvPr/>
              </p14:nvContentPartPr>
              <p14:xfrm>
                <a:off x="1714140" y="4997405"/>
                <a:ext cx="360" cy="360"/>
              </p14:xfrm>
            </p:contentPart>
          </mc:Choice>
          <mc:Fallback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60041491-CBB5-61F4-F52E-F8A0D6079C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05500" y="498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5380F598-54FD-AB2F-1F36-7ED37EA550DB}"/>
                </a:ext>
              </a:extLst>
            </p:cNvPr>
            <p:cNvGrpSpPr/>
            <p:nvPr/>
          </p:nvGrpSpPr>
          <p:grpSpPr>
            <a:xfrm>
              <a:off x="1746180" y="5029085"/>
              <a:ext cx="35280" cy="6480"/>
              <a:chOff x="1746180" y="5029085"/>
              <a:chExt cx="35280" cy="6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40" name="잉크 39">
                    <a:extLst>
                      <a:ext uri="{FF2B5EF4-FFF2-40B4-BE49-F238E27FC236}">
                        <a16:creationId xmlns:a16="http://schemas.microsoft.com/office/drawing/2014/main" id="{BB9E7D44-4FCE-881A-3CBC-12140CD6EC15}"/>
                      </a:ext>
                    </a:extLst>
                  </p14:cNvPr>
                  <p14:cNvContentPartPr/>
                  <p14:nvPr/>
                </p14:nvContentPartPr>
                <p14:xfrm>
                  <a:off x="1781100" y="5029085"/>
                  <a:ext cx="360" cy="360"/>
                </p14:xfrm>
              </p:contentPart>
            </mc:Choice>
            <mc:Fallback>
              <p:pic>
                <p:nvPicPr>
                  <p:cNvPr id="40" name="잉크 39">
                    <a:extLst>
                      <a:ext uri="{FF2B5EF4-FFF2-40B4-BE49-F238E27FC236}">
                        <a16:creationId xmlns:a16="http://schemas.microsoft.com/office/drawing/2014/main" id="{BB9E7D44-4FCE-881A-3CBC-12140CD6EC1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72100" y="502008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41" name="잉크 40">
                    <a:extLst>
                      <a:ext uri="{FF2B5EF4-FFF2-40B4-BE49-F238E27FC236}">
                        <a16:creationId xmlns:a16="http://schemas.microsoft.com/office/drawing/2014/main" id="{3C14CDA2-F4CE-9305-922C-14556CBAEBFE}"/>
                      </a:ext>
                    </a:extLst>
                  </p14:cNvPr>
                  <p14:cNvContentPartPr/>
                  <p14:nvPr/>
                </p14:nvContentPartPr>
                <p14:xfrm>
                  <a:off x="1746180" y="5035205"/>
                  <a:ext cx="360" cy="360"/>
                </p14:xfrm>
              </p:contentPart>
            </mc:Choice>
            <mc:Fallback>
              <p:pic>
                <p:nvPicPr>
                  <p:cNvPr id="41" name="잉크 40">
                    <a:extLst>
                      <a:ext uri="{FF2B5EF4-FFF2-40B4-BE49-F238E27FC236}">
                        <a16:creationId xmlns:a16="http://schemas.microsoft.com/office/drawing/2014/main" id="{3C14CDA2-F4CE-9305-922C-14556CBAEBF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37180" y="502656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BFB0B07B-9C83-9252-50DE-6EF7F9057ED3}"/>
                    </a:ext>
                  </a:extLst>
                </p14:cNvPr>
                <p14:cNvContentPartPr/>
                <p14:nvPr/>
              </p14:nvContentPartPr>
              <p14:xfrm>
                <a:off x="1660500" y="5041685"/>
                <a:ext cx="360" cy="360"/>
              </p14:xfrm>
            </p:contentPart>
          </mc:Choice>
          <mc:Fallback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BFB0B07B-9C83-9252-50DE-6EF7F9057E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51500" y="5033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CDBB8C1D-576F-ADBD-F43A-445A778C6EAE}"/>
                </a:ext>
              </a:extLst>
            </p:cNvPr>
            <p:cNvSpPr/>
            <p:nvPr/>
          </p:nvSpPr>
          <p:spPr>
            <a:xfrm>
              <a:off x="993896" y="4913446"/>
              <a:ext cx="247649" cy="3515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B8EF035-B9D7-549E-4CCE-DC7E039AC848}"/>
              </a:ext>
            </a:extLst>
          </p:cNvPr>
          <p:cNvGrpSpPr/>
          <p:nvPr/>
        </p:nvGrpSpPr>
        <p:grpSpPr>
          <a:xfrm>
            <a:off x="3428443" y="3251339"/>
            <a:ext cx="4547506" cy="742374"/>
            <a:chOff x="3172805" y="3594383"/>
            <a:chExt cx="4547506" cy="742374"/>
          </a:xfrm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A97E0FBA-AB04-B049-724A-10B5F41B0994}"/>
                </a:ext>
              </a:extLst>
            </p:cNvPr>
            <p:cNvSpPr/>
            <p:nvPr/>
          </p:nvSpPr>
          <p:spPr>
            <a:xfrm>
              <a:off x="3172805" y="3594383"/>
              <a:ext cx="1839970" cy="742374"/>
            </a:xfrm>
            <a:prstGeom prst="roundRect">
              <a:avLst>
                <a:gd name="adj" fmla="val 103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MPA-</a:t>
              </a:r>
              <a:r>
                <a:rPr lang="en-US" altLang="ko-KR" sz="1600" dirty="0" err="1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MedSAM</a:t>
              </a:r>
              <a:endParaRPr lang="ko-KR" altLang="en-US" sz="16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41DA31CE-5B5A-5E68-F61F-AB0F292D1840}"/>
                </a:ext>
              </a:extLst>
            </p:cNvPr>
            <p:cNvSpPr/>
            <p:nvPr/>
          </p:nvSpPr>
          <p:spPr>
            <a:xfrm>
              <a:off x="6731608" y="3594383"/>
              <a:ext cx="988703" cy="742374"/>
            </a:xfrm>
            <a:prstGeom prst="roundRect">
              <a:avLst>
                <a:gd name="adj" fmla="val 103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UGMP</a:t>
              </a:r>
              <a:endParaRPr lang="ko-KR" altLang="en-US" sz="1600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869805C8-DAAB-7E5C-125E-925D6472C104}"/>
                </a:ext>
              </a:extLst>
            </p:cNvPr>
            <p:cNvCxnSpPr>
              <a:cxnSpLocks/>
            </p:cNvCxnSpPr>
            <p:nvPr/>
          </p:nvCxnSpPr>
          <p:spPr>
            <a:xfrm>
              <a:off x="5610746" y="4059325"/>
              <a:ext cx="1120862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18BBD2DC-4759-606F-4B51-EEF858F7E6D4}"/>
                </a:ext>
              </a:extLst>
            </p:cNvPr>
            <p:cNvCxnSpPr>
              <a:cxnSpLocks/>
            </p:cNvCxnSpPr>
            <p:nvPr/>
          </p:nvCxnSpPr>
          <p:spPr>
            <a:xfrm>
              <a:off x="5634402" y="3849107"/>
              <a:ext cx="109720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2B438DBF-675C-3F76-BD29-716443380A43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7975949" y="3622526"/>
            <a:ext cx="1463018" cy="102784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1BE304FB-E02F-D93F-F034-FCCA59791722}"/>
              </a:ext>
            </a:extLst>
          </p:cNvPr>
          <p:cNvCxnSpPr>
            <a:cxnSpLocks/>
            <a:stCxn id="77" idx="1"/>
            <a:endCxn id="27" idx="3"/>
          </p:cNvCxnSpPr>
          <p:nvPr/>
        </p:nvCxnSpPr>
        <p:spPr>
          <a:xfrm flipH="1">
            <a:off x="7906570" y="5357074"/>
            <a:ext cx="489339" cy="233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58EDED26-0DA5-31F4-3D5E-5AA8FE881A09}"/>
              </a:ext>
            </a:extLst>
          </p:cNvPr>
          <p:cNvCxnSpPr>
            <a:cxnSpLocks/>
            <a:stCxn id="29" idx="0"/>
            <a:endCxn id="53" idx="2"/>
          </p:cNvCxnSpPr>
          <p:nvPr/>
        </p:nvCxnSpPr>
        <p:spPr>
          <a:xfrm flipH="1" flipV="1">
            <a:off x="4348428" y="3993713"/>
            <a:ext cx="859782" cy="89394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99780C3B-D0CF-B232-83AD-D9FCA8EA1BF9}"/>
              </a:ext>
            </a:extLst>
          </p:cNvPr>
          <p:cNvCxnSpPr>
            <a:cxnSpLocks/>
            <a:stCxn id="27" idx="1"/>
            <a:endCxn id="29" idx="3"/>
          </p:cNvCxnSpPr>
          <p:nvPr/>
        </p:nvCxnSpPr>
        <p:spPr>
          <a:xfrm flipH="1" flipV="1">
            <a:off x="5927030" y="5357075"/>
            <a:ext cx="381343" cy="232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807926D5-3312-7E12-ED43-558F1829AA47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7975949" y="3622526"/>
            <a:ext cx="1233189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1B346E5-1E49-F6B5-DEA6-03E83E734B1E}"/>
              </a:ext>
            </a:extLst>
          </p:cNvPr>
          <p:cNvSpPr txBox="1"/>
          <p:nvPr/>
        </p:nvSpPr>
        <p:spPr>
          <a:xfrm>
            <a:off x="5950289" y="3107978"/>
            <a:ext cx="988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step2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D59AE1-AD81-E9FC-C4B9-4D2E40C4CCB9}"/>
              </a:ext>
            </a:extLst>
          </p:cNvPr>
          <p:cNvSpPr txBox="1"/>
          <p:nvPr/>
        </p:nvSpPr>
        <p:spPr>
          <a:xfrm>
            <a:off x="6032236" y="3741833"/>
            <a:ext cx="859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step1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B730C5F4-CE8B-FFCA-3D1A-818F41DCCE3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67834" y="4572782"/>
            <a:ext cx="1485310" cy="524613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BABE34DB-25D4-B224-A3FE-AB06157C6B1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67736" y="2786090"/>
            <a:ext cx="425795" cy="1689872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54AB235F-25D2-540D-6CA6-C12F2CF82B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33009" y="4709308"/>
            <a:ext cx="1277638" cy="1295532"/>
          </a:xfrm>
          <a:prstGeom prst="rect">
            <a:avLst/>
          </a:prstGeom>
        </p:spPr>
      </p:pic>
      <p:pic>
        <p:nvPicPr>
          <p:cNvPr id="75" name="Picture 2" descr="Refer to caption">
            <a:extLst>
              <a:ext uri="{FF2B5EF4-FFF2-40B4-BE49-F238E27FC236}">
                <a16:creationId xmlns:a16="http://schemas.microsoft.com/office/drawing/2014/main" id="{E2FBA45B-3714-1E1D-E4ED-2DDCB8F36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1" t="52854" r="54883" b="31444"/>
          <a:stretch/>
        </p:blipFill>
        <p:spPr bwMode="auto">
          <a:xfrm>
            <a:off x="1044132" y="3031696"/>
            <a:ext cx="1289276" cy="12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Refer to caption">
            <a:extLst>
              <a:ext uri="{FF2B5EF4-FFF2-40B4-BE49-F238E27FC236}">
                <a16:creationId xmlns:a16="http://schemas.microsoft.com/office/drawing/2014/main" id="{31653F82-4724-2513-3977-16D307F12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2" t="68482" r="55172" b="16139"/>
          <a:stretch/>
        </p:blipFill>
        <p:spPr bwMode="auto">
          <a:xfrm>
            <a:off x="9220794" y="3105311"/>
            <a:ext cx="1151034" cy="11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Refer to caption">
            <a:extLst>
              <a:ext uri="{FF2B5EF4-FFF2-40B4-BE49-F238E27FC236}">
                <a16:creationId xmlns:a16="http://schemas.microsoft.com/office/drawing/2014/main" id="{FFDC51E9-7392-EAD3-394D-280267BAD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5" t="69341" r="34012" b="16051"/>
          <a:stretch/>
        </p:blipFill>
        <p:spPr bwMode="auto">
          <a:xfrm>
            <a:off x="8395909" y="4709308"/>
            <a:ext cx="1277638" cy="12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Refer to caption">
            <a:extLst>
              <a:ext uri="{FF2B5EF4-FFF2-40B4-BE49-F238E27FC236}">
                <a16:creationId xmlns:a16="http://schemas.microsoft.com/office/drawing/2014/main" id="{71ADE653-AA3D-D4AA-1387-B4F756FA2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5" t="84314" r="33976" b="-130"/>
          <a:stretch/>
        </p:blipFill>
        <p:spPr bwMode="auto">
          <a:xfrm>
            <a:off x="10414509" y="3105311"/>
            <a:ext cx="1147640" cy="11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2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Experiments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ko-KR" altLang="en-US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044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</a:p>
          <a:p>
            <a:pPr lvl="1"/>
            <a:r>
              <a:rPr lang="ko-KR" altLang="en-US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다양한 </a:t>
            </a:r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2</a:t>
            </a:r>
            <a:r>
              <a:rPr lang="ko-KR" altLang="en-US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차원 </a:t>
            </a:r>
            <a:r>
              <a:rPr lang="ko-KR" altLang="en-US" dirty="0" err="1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모달리티</a:t>
            </a:r>
            <a:r>
              <a:rPr lang="ko-KR" altLang="en-US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 데이터셋 선정</a:t>
            </a:r>
            <a:endParaRPr lang="en-US" altLang="ko-KR" dirty="0">
              <a:solidFill>
                <a:srgbClr val="292929"/>
              </a:solidFill>
              <a:highlight>
                <a:srgbClr val="FFFFFF"/>
              </a:highlight>
              <a:latin typeface="Noto Serif" panose="02020600060500020200" pitchFamily="18" charset="0"/>
            </a:endParaRPr>
          </a:p>
          <a:p>
            <a:pPr lvl="1"/>
            <a:endParaRPr lang="en-US" altLang="ko-KR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7722E34-5103-70C7-6062-300EDC1D0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75092"/>
              </p:ext>
            </p:extLst>
          </p:nvPr>
        </p:nvGraphicFramePr>
        <p:xfrm>
          <a:off x="1750927" y="2020687"/>
          <a:ext cx="8690146" cy="2351286"/>
        </p:xfrm>
        <a:graphic>
          <a:graphicData uri="http://schemas.openxmlformats.org/drawingml/2006/table">
            <a:tbl>
              <a:tblPr firstRow="1" bandRow="1"/>
              <a:tblGrid>
                <a:gridCol w="2033359">
                  <a:extLst>
                    <a:ext uri="{9D8B030D-6E8A-4147-A177-3AD203B41FA5}">
                      <a16:colId xmlns:a16="http://schemas.microsoft.com/office/drawing/2014/main" val="33505701"/>
                    </a:ext>
                  </a:extLst>
                </a:gridCol>
                <a:gridCol w="1904381">
                  <a:extLst>
                    <a:ext uri="{9D8B030D-6E8A-4147-A177-3AD203B41FA5}">
                      <a16:colId xmlns:a16="http://schemas.microsoft.com/office/drawing/2014/main" val="3268305307"/>
                    </a:ext>
                  </a:extLst>
                </a:gridCol>
                <a:gridCol w="4752406">
                  <a:extLst>
                    <a:ext uri="{9D8B030D-6E8A-4147-A177-3AD203B41FA5}">
                      <a16:colId xmlns:a16="http://schemas.microsoft.com/office/drawing/2014/main" val="2244723987"/>
                    </a:ext>
                  </a:extLst>
                </a:gridCol>
              </a:tblGrid>
              <a:tr h="39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Dataset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Modality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Segmentation targets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693754"/>
                  </a:ext>
                </a:extLst>
              </a:tr>
              <a:tr h="39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ISIC-2017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Dermoscopy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Skin lesion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24203"/>
                  </a:ext>
                </a:extLst>
              </a:tr>
              <a:tr h="39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CT2US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Ultrasound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Kidney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4903580"/>
                  </a:ext>
                </a:extLst>
              </a:tr>
              <a:tr h="39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KiTS23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CT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Kidney, Kidney tumor, cyst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9768206"/>
                  </a:ext>
                </a:extLst>
              </a:tr>
              <a:tr h="39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BraTS2021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MRI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glioma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8491386"/>
                  </a:ext>
                </a:extLst>
              </a:tr>
              <a:tr h="391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Kvasir</a:t>
                      </a:r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-SEG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Colonoscopy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Polyp</a:t>
                      </a:r>
                      <a:endParaRPr lang="ko-KR" altLang="en-US" sz="1400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617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24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Comparison with SOTA methods on Multi-modality images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box</a:t>
            </a:r>
            <a:r>
              <a:rPr lang="ko-KR" altLang="en-US" dirty="0"/>
              <a:t> </a:t>
            </a:r>
            <a:r>
              <a:rPr lang="en-US" altLang="ko-KR" dirty="0"/>
              <a:t>prompt</a:t>
            </a:r>
            <a:r>
              <a:rPr lang="ko-KR" altLang="en-US" dirty="0"/>
              <a:t>의 퀄리티</a:t>
            </a:r>
            <a:r>
              <a:rPr lang="en-US" altLang="ko-KR" dirty="0"/>
              <a:t>(overlap</a:t>
            </a:r>
            <a:r>
              <a:rPr lang="ko-KR" altLang="en-US" dirty="0"/>
              <a:t> </a:t>
            </a:r>
            <a:r>
              <a:rPr lang="en-US" altLang="ko-KR" dirty="0"/>
              <a:t>ratio : 0.5-0.75)</a:t>
            </a:r>
            <a:r>
              <a:rPr lang="ko-KR" altLang="en-US" dirty="0"/>
              <a:t>에 따른 결과</a:t>
            </a: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/>
              <a:t>Box</a:t>
            </a:r>
            <a:r>
              <a:rPr lang="ko-KR" altLang="en-US" dirty="0"/>
              <a:t> </a:t>
            </a:r>
            <a:r>
              <a:rPr lang="en-US" altLang="ko-KR" dirty="0"/>
              <a:t>prompt</a:t>
            </a:r>
            <a:r>
              <a:rPr lang="ko-KR" altLang="en-US" dirty="0"/>
              <a:t>의 퀄리티가 높아질수록</a:t>
            </a:r>
            <a:r>
              <a:rPr lang="en-US" altLang="ko-KR" dirty="0"/>
              <a:t>, </a:t>
            </a:r>
            <a:r>
              <a:rPr lang="ko-KR" altLang="en-US" dirty="0"/>
              <a:t>높은 성능을 보임</a:t>
            </a:r>
            <a:endParaRPr lang="en-US" altLang="ko-KR" dirty="0"/>
          </a:p>
          <a:p>
            <a:pPr marL="914400" lvl="2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 SAM,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MedSAM</a:t>
            </a:r>
            <a:r>
              <a:rPr lang="ko-KR" altLang="en-US" dirty="0">
                <a:sym typeface="Wingdings" panose="05000000000000000000" pitchFamily="2" charset="2"/>
              </a:rPr>
              <a:t>과 같은 </a:t>
            </a:r>
            <a:r>
              <a:rPr lang="en-US" altLang="ko-KR" dirty="0">
                <a:sym typeface="Wingdings" panose="05000000000000000000" pitchFamily="2" charset="2"/>
              </a:rPr>
              <a:t>interactive </a:t>
            </a:r>
            <a:r>
              <a:rPr lang="ko-KR" altLang="en-US" dirty="0">
                <a:sym typeface="Wingdings" panose="05000000000000000000" pitchFamily="2" charset="2"/>
              </a:rPr>
              <a:t>모델들은 프롬프트의 퀄리티에 매우 민감함</a:t>
            </a:r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77BDC87-EA97-44D3-F266-14AC667B0000}"/>
              </a:ext>
            </a:extLst>
          </p:cNvPr>
          <p:cNvGrpSpPr/>
          <p:nvPr/>
        </p:nvGrpSpPr>
        <p:grpSpPr>
          <a:xfrm>
            <a:off x="785812" y="2152639"/>
            <a:ext cx="10620375" cy="2073385"/>
            <a:chOff x="790575" y="2305039"/>
            <a:chExt cx="10620375" cy="207338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772D264-2CFD-A490-FA90-D18C9F8A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575" y="2305039"/>
              <a:ext cx="10610850" cy="2073385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077972C-FC57-218F-836C-BFA42A2287A8}"/>
                </a:ext>
              </a:extLst>
            </p:cNvPr>
            <p:cNvSpPr/>
            <p:nvPr/>
          </p:nvSpPr>
          <p:spPr>
            <a:xfrm>
              <a:off x="800100" y="2905126"/>
              <a:ext cx="10610850" cy="971549"/>
            </a:xfrm>
            <a:prstGeom prst="rect">
              <a:avLst/>
            </a:prstGeom>
            <a:solidFill>
              <a:srgbClr val="FFC000">
                <a:alpha val="10196"/>
              </a:srgb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813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6FC04-9553-3407-2DCF-9D642647C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94D211C-1314-E06B-6CE5-B5CBAA5989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FD7428-5ECD-62E5-DFEA-173AE10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Comparison with SOTA methods on Multi-modality images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ko-KR" altLang="en-US" dirty="0"/>
              <a:t>제안한 모델 결과 </a:t>
            </a:r>
            <a:endParaRPr lang="en-US" altLang="ko-KR" dirty="0"/>
          </a:p>
          <a:p>
            <a:pPr marL="800100" lvl="1" indent="-342900">
              <a:buFont typeface="+mj-lt"/>
              <a:buAutoNum type="arabicPeriod" startAt="2"/>
            </a:pPr>
            <a:endParaRPr lang="en-US" altLang="ko-KR" dirty="0"/>
          </a:p>
          <a:p>
            <a:pPr marL="800100" lvl="1" indent="-342900">
              <a:buFont typeface="+mj-lt"/>
              <a:buAutoNum type="arabicPeriod" startAt="2"/>
            </a:pPr>
            <a:endParaRPr lang="en-US" altLang="ko-KR" dirty="0"/>
          </a:p>
          <a:p>
            <a:pPr marL="800100" lvl="1" indent="-342900">
              <a:buFont typeface="+mj-lt"/>
              <a:buAutoNum type="arabicPeriod" startAt="2"/>
            </a:pPr>
            <a:endParaRPr lang="en-US" altLang="ko-KR" dirty="0"/>
          </a:p>
          <a:p>
            <a:pPr marL="800100" lvl="1" indent="-342900">
              <a:buFont typeface="+mj-lt"/>
              <a:buAutoNum type="arabicPeriod" startAt="2"/>
            </a:pPr>
            <a:endParaRPr lang="en-US" altLang="ko-KR" dirty="0"/>
          </a:p>
          <a:p>
            <a:pPr marL="800100" lvl="1" indent="-342900">
              <a:buFont typeface="+mj-lt"/>
              <a:buAutoNum type="arabicPeriod" startAt="2"/>
            </a:pPr>
            <a:endParaRPr lang="en-US" altLang="ko-KR" dirty="0"/>
          </a:p>
          <a:p>
            <a:pPr marL="800100" lvl="1" indent="-342900">
              <a:buFont typeface="+mj-lt"/>
              <a:buAutoNum type="arabicPeriod" startAt="2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/>
              <a:t>SAM,</a:t>
            </a:r>
            <a:r>
              <a:rPr lang="ko-KR" altLang="en-US" dirty="0"/>
              <a:t> </a:t>
            </a:r>
            <a:r>
              <a:rPr lang="en-US" altLang="ko-KR" dirty="0" err="1"/>
              <a:t>MedSAM</a:t>
            </a:r>
            <a:r>
              <a:rPr lang="ko-KR" altLang="en-US" dirty="0"/>
              <a:t>과 </a:t>
            </a:r>
            <a:r>
              <a:rPr lang="ko-KR" altLang="en-US" dirty="0" err="1"/>
              <a:t>비교했을때</a:t>
            </a:r>
            <a:r>
              <a:rPr lang="en-US" altLang="ko-KR" dirty="0"/>
              <a:t>,</a:t>
            </a:r>
            <a:r>
              <a:rPr lang="ko-KR" altLang="en-US" dirty="0"/>
              <a:t> 높은 성능을 보임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/>
              <a:t>Overlap ratio</a:t>
            </a:r>
            <a:r>
              <a:rPr lang="ko-KR" altLang="en-US" dirty="0"/>
              <a:t>가 </a:t>
            </a:r>
            <a:r>
              <a:rPr lang="en-US" altLang="ko-KR" dirty="0"/>
              <a:t>0.5</a:t>
            </a:r>
            <a:r>
              <a:rPr lang="ko-KR" altLang="en-US" dirty="0"/>
              <a:t>인 경우</a:t>
            </a:r>
            <a:r>
              <a:rPr lang="en-US" altLang="ko-KR" dirty="0"/>
              <a:t>, </a:t>
            </a:r>
            <a:r>
              <a:rPr lang="ko-KR" altLang="en-US" dirty="0"/>
              <a:t>기존의 방법론의 </a:t>
            </a:r>
            <a:r>
              <a:rPr lang="en-US" altLang="ko-KR" dirty="0"/>
              <a:t>ratio &gt; 0.75</a:t>
            </a:r>
            <a:r>
              <a:rPr lang="ko-KR" altLang="en-US" dirty="0"/>
              <a:t>일때보다 높은 성능을 보임</a:t>
            </a:r>
            <a:endParaRPr lang="en-US" altLang="ko-KR" dirty="0"/>
          </a:p>
          <a:p>
            <a:pPr marL="914400" lvl="2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/>
              <a:t>초기 </a:t>
            </a:r>
            <a:r>
              <a:rPr lang="en-US" altLang="ko-KR" dirty="0"/>
              <a:t>bounding box</a:t>
            </a:r>
            <a:r>
              <a:rPr lang="ko-KR" altLang="en-US" dirty="0"/>
              <a:t>의 퀄리티가 낮아도</a:t>
            </a:r>
            <a:r>
              <a:rPr lang="en-US" altLang="ko-KR" dirty="0"/>
              <a:t>, </a:t>
            </a:r>
            <a:r>
              <a:rPr lang="ko-KR" altLang="en-US" dirty="0"/>
              <a:t>제안한 모델이 </a:t>
            </a:r>
            <a:r>
              <a:rPr lang="en-US" altLang="ko-KR" dirty="0"/>
              <a:t>prompt</a:t>
            </a:r>
            <a:r>
              <a:rPr lang="ko-KR" altLang="en-US" dirty="0"/>
              <a:t>를 성공적으로 보정하고 있음을 의미함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931344F-C0C9-1BE2-BFAE-AA0A08C3A32F}"/>
              </a:ext>
            </a:extLst>
          </p:cNvPr>
          <p:cNvGrpSpPr/>
          <p:nvPr/>
        </p:nvGrpSpPr>
        <p:grpSpPr>
          <a:xfrm>
            <a:off x="785812" y="2152639"/>
            <a:ext cx="10620375" cy="2073385"/>
            <a:chOff x="790575" y="2305039"/>
            <a:chExt cx="10620375" cy="207338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4C26498-DDD9-20B2-ED82-46697064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575" y="2305039"/>
              <a:ext cx="10610850" cy="2073385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D9F38A0-AB93-49A4-569F-0EF2FD43D758}"/>
                </a:ext>
              </a:extLst>
            </p:cNvPr>
            <p:cNvSpPr/>
            <p:nvPr/>
          </p:nvSpPr>
          <p:spPr>
            <a:xfrm>
              <a:off x="800100" y="3790950"/>
              <a:ext cx="10610850" cy="587473"/>
            </a:xfrm>
            <a:prstGeom prst="rect">
              <a:avLst/>
            </a:prstGeom>
            <a:solidFill>
              <a:srgbClr val="FFC000">
                <a:alpha val="10196"/>
              </a:srgb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819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BF4E5-C27F-E821-2A2C-CE6E8522E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6844F33-68B6-A0CA-E63D-E218B078C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BE0E2-0081-DDB4-392F-D36D6569B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Visualization of segmentation results for each method in different modalities</a:t>
            </a:r>
          </a:p>
          <a:p>
            <a:pPr marL="457200" lvl="1" indent="0">
              <a:buNone/>
            </a:pPr>
            <a:endParaRPr lang="en-US" altLang="ko-KR" dirty="0"/>
          </a:p>
        </p:txBody>
      </p:sp>
      <p:pic>
        <p:nvPicPr>
          <p:cNvPr id="1026" name="Picture 2" descr="Refer to caption">
            <a:extLst>
              <a:ext uri="{FF2B5EF4-FFF2-40B4-BE49-F238E27FC236}">
                <a16:creationId xmlns:a16="http://schemas.microsoft.com/office/drawing/2014/main" id="{814F80D6-ED5E-422C-4D9C-7A40D351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37" y="1440139"/>
            <a:ext cx="4918726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A4903D7-918B-1251-0FCA-CD381BC3B223}"/>
              </a:ext>
            </a:extLst>
          </p:cNvPr>
          <p:cNvSpPr/>
          <p:nvPr/>
        </p:nvSpPr>
        <p:spPr>
          <a:xfrm>
            <a:off x="6621781" y="1440139"/>
            <a:ext cx="960120" cy="4808261"/>
          </a:xfrm>
          <a:prstGeom prst="rect">
            <a:avLst/>
          </a:prstGeom>
          <a:solidFill>
            <a:srgbClr val="FFC000">
              <a:alpha val="10196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85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Effectiveness of Multi-Prompt Combinations</a:t>
            </a:r>
          </a:p>
          <a:p>
            <a:pPr lvl="2"/>
            <a:r>
              <a:rPr lang="ko-KR" altLang="en-US" dirty="0"/>
              <a:t>다양한 종류의 프롬프트의 유효성에 대한 성능 평가 수행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/>
              <a:t>SAM, </a:t>
            </a:r>
            <a:r>
              <a:rPr lang="en-US" altLang="ko-KR" dirty="0" err="1"/>
              <a:t>MedSAM</a:t>
            </a:r>
            <a:r>
              <a:rPr lang="ko-KR" altLang="en-US" dirty="0"/>
              <a:t>의 경우</a:t>
            </a:r>
            <a:r>
              <a:rPr lang="en-US" altLang="ko-KR" dirty="0"/>
              <a:t>, point</a:t>
            </a:r>
            <a:r>
              <a:rPr lang="ko-KR" altLang="en-US" dirty="0"/>
              <a:t>와 </a:t>
            </a:r>
            <a:r>
              <a:rPr lang="en-US" altLang="ko-KR" dirty="0"/>
              <a:t>box</a:t>
            </a:r>
            <a:r>
              <a:rPr lang="ko-KR" altLang="en-US" dirty="0"/>
              <a:t>를 같이 사용할 시</a:t>
            </a:r>
            <a:r>
              <a:rPr lang="en-US" altLang="ko-KR" dirty="0"/>
              <a:t>, </a:t>
            </a:r>
            <a:r>
              <a:rPr lang="ko-KR" altLang="en-US" dirty="0"/>
              <a:t>성능 저하를 보임 </a:t>
            </a:r>
            <a:r>
              <a:rPr lang="en-US" altLang="ko-KR" dirty="0">
                <a:sym typeface="Wingdings" panose="05000000000000000000" pitchFamily="2" charset="2"/>
              </a:rPr>
              <a:t> multi-type prompts</a:t>
            </a:r>
            <a:r>
              <a:rPr lang="ko-KR" altLang="en-US" dirty="0">
                <a:sym typeface="Wingdings" panose="05000000000000000000" pitchFamily="2" charset="2"/>
              </a:rPr>
              <a:t>에 약함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78CEC2-15F5-7D6F-829E-F5BB0024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1" y="2375555"/>
            <a:ext cx="10255637" cy="292266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ED93172-1BDA-F363-1E84-AA3ABACD5E29}"/>
              </a:ext>
            </a:extLst>
          </p:cNvPr>
          <p:cNvSpPr/>
          <p:nvPr/>
        </p:nvSpPr>
        <p:spPr>
          <a:xfrm>
            <a:off x="968181" y="3334107"/>
            <a:ext cx="10255637" cy="376833"/>
          </a:xfrm>
          <a:prstGeom prst="rect">
            <a:avLst/>
          </a:prstGeom>
          <a:solidFill>
            <a:srgbClr val="FFC000">
              <a:alpha val="10196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710FBDC-EA34-B62A-8881-237CFC57F3D9}"/>
              </a:ext>
            </a:extLst>
          </p:cNvPr>
          <p:cNvSpPr/>
          <p:nvPr/>
        </p:nvSpPr>
        <p:spPr>
          <a:xfrm>
            <a:off x="968180" y="4048774"/>
            <a:ext cx="10255637" cy="376833"/>
          </a:xfrm>
          <a:prstGeom prst="rect">
            <a:avLst/>
          </a:prstGeom>
          <a:solidFill>
            <a:srgbClr val="FFC000">
              <a:alpha val="10196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12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Introduction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02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3A69-A6E5-CB7C-CDE5-D5A5052C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F298C4F-D79E-A010-8959-1082A9664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DFA71B-DB19-7ABA-84F1-9BB791B3F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Effectiveness of Multi-Prompt Combinations</a:t>
            </a:r>
          </a:p>
          <a:p>
            <a:pPr lvl="2"/>
            <a:r>
              <a:rPr lang="ko-KR" altLang="en-US" dirty="0"/>
              <a:t>다양한 종류의 프롬프트의 유효성에 대한 성능 평가 수행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/>
              <a:t>MPA-</a:t>
            </a:r>
            <a:r>
              <a:rPr lang="en-US" altLang="ko-KR" dirty="0" err="1"/>
              <a:t>MedSAM</a:t>
            </a:r>
            <a:r>
              <a:rPr lang="ko-KR" altLang="en-US" dirty="0"/>
              <a:t>의 경우</a:t>
            </a:r>
            <a:r>
              <a:rPr lang="en-US" altLang="ko-KR" dirty="0"/>
              <a:t>, multi-prompt</a:t>
            </a:r>
            <a:r>
              <a:rPr lang="ko-KR" altLang="en-US" dirty="0"/>
              <a:t>를 사용했을 때</a:t>
            </a:r>
            <a:r>
              <a:rPr lang="en-US" altLang="ko-KR" dirty="0"/>
              <a:t>,</a:t>
            </a:r>
            <a:r>
              <a:rPr lang="ko-KR" altLang="en-US" dirty="0"/>
              <a:t> 가장 높은 성능을 보임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C0CAA3-0F74-BF03-C4C9-B0FB1EDF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1" y="2375555"/>
            <a:ext cx="10255637" cy="292266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9E2D2A2-0D4C-F190-38A6-00CF6EA4857D}"/>
              </a:ext>
            </a:extLst>
          </p:cNvPr>
          <p:cNvSpPr/>
          <p:nvPr/>
        </p:nvSpPr>
        <p:spPr>
          <a:xfrm>
            <a:off x="968180" y="4421170"/>
            <a:ext cx="10255637" cy="877053"/>
          </a:xfrm>
          <a:prstGeom prst="rect">
            <a:avLst/>
          </a:prstGeom>
          <a:solidFill>
            <a:srgbClr val="FFC000">
              <a:alpha val="10196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08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0730E-E925-2336-ADAF-67660505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391507B-FC51-340F-FF5E-3B9BA91CF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B4861-C9E7-06DB-E363-0AD9FD259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en-US" altLang="ko-KR" dirty="0"/>
              <a:t>Visualization of segmentation results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/>
          </a:p>
        </p:txBody>
      </p:sp>
      <p:pic>
        <p:nvPicPr>
          <p:cNvPr id="2050" name="Picture 2" descr="Refer to caption">
            <a:extLst>
              <a:ext uri="{FF2B5EF4-FFF2-40B4-BE49-F238E27FC236}">
                <a16:creationId xmlns:a16="http://schemas.microsoft.com/office/drawing/2014/main" id="{CAFCF58E-48B6-5D7F-2A9F-91B984AA3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8"/>
          <a:stretch/>
        </p:blipFill>
        <p:spPr bwMode="auto">
          <a:xfrm>
            <a:off x="945554" y="2169283"/>
            <a:ext cx="10486142" cy="36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895361"/>
            <a:chOff x="333786" y="2011194"/>
            <a:chExt cx="8536236" cy="8953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Conclusion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677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Conclusion</a:t>
            </a:r>
          </a:p>
          <a:p>
            <a:pPr lvl="1"/>
            <a:r>
              <a:rPr lang="ko-KR" altLang="en-US" dirty="0"/>
              <a:t>더 정확하고 신뢰할 수 있는 </a:t>
            </a:r>
            <a:r>
              <a:rPr lang="en-US" altLang="ko-KR" dirty="0"/>
              <a:t>segmentation</a:t>
            </a:r>
            <a:r>
              <a:rPr lang="ko-KR" altLang="en-US" dirty="0"/>
              <a:t>을 위해</a:t>
            </a:r>
            <a:r>
              <a:rPr lang="en-US" altLang="ko-KR" dirty="0"/>
              <a:t>, uncertainty</a:t>
            </a:r>
            <a:r>
              <a:rPr lang="ko-KR" altLang="en-US" dirty="0"/>
              <a:t> 기반의 </a:t>
            </a:r>
            <a:r>
              <a:rPr lang="en-US" altLang="ko-KR" dirty="0"/>
              <a:t>prompt refinement </a:t>
            </a:r>
            <a:r>
              <a:rPr lang="ko-KR" altLang="en-US" dirty="0"/>
              <a:t>프레임워크 제안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더 많은 위치 정보를 활용하기 위해</a:t>
            </a:r>
            <a:r>
              <a:rPr lang="en-US" altLang="ko-KR" dirty="0"/>
              <a:t>, multi-prompt </a:t>
            </a:r>
            <a:r>
              <a:rPr lang="ko-KR" altLang="en-US" dirty="0"/>
              <a:t>전략 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Uncertainty-guided multi-prompt adaptation</a:t>
            </a:r>
            <a:r>
              <a:rPr lang="ko-KR" altLang="en-US" dirty="0"/>
              <a:t>를 통해</a:t>
            </a:r>
            <a:r>
              <a:rPr lang="en-US" altLang="ko-KR" dirty="0"/>
              <a:t>, </a:t>
            </a:r>
            <a:r>
              <a:rPr lang="ko-KR" altLang="en-US" dirty="0"/>
              <a:t>낮은 퀄리티의 프롬프트를 보정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다양한 </a:t>
            </a:r>
            <a:r>
              <a:rPr lang="ko-KR" altLang="en-US" dirty="0" err="1"/>
              <a:t>모달리티에서</a:t>
            </a:r>
            <a:r>
              <a:rPr lang="ko-KR" altLang="en-US" dirty="0"/>
              <a:t> 제안한 모델이 기존 모델에 비해 높은 성능을 입증함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5146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Foundation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r>
              <a:rPr lang="ko-KR" altLang="en-US" dirty="0"/>
              <a:t>의 등장</a:t>
            </a:r>
            <a:endParaRPr lang="en-US" altLang="ko-KR" dirty="0"/>
          </a:p>
          <a:p>
            <a:pPr lvl="1"/>
            <a:r>
              <a:rPr lang="en-US" altLang="ko-KR" dirty="0"/>
              <a:t>SAM</a:t>
            </a:r>
            <a:r>
              <a:rPr lang="ko-KR" altLang="en-US" dirty="0"/>
              <a:t>의 성공과 함께</a:t>
            </a:r>
            <a:r>
              <a:rPr lang="en-US" altLang="ko-KR" dirty="0"/>
              <a:t>, </a:t>
            </a:r>
            <a:r>
              <a:rPr lang="ko-KR" altLang="en-US" dirty="0"/>
              <a:t>의료 도메인에서도 </a:t>
            </a:r>
            <a:r>
              <a:rPr lang="en-US" altLang="ko-KR" dirty="0"/>
              <a:t>SAM</a:t>
            </a:r>
            <a:r>
              <a:rPr lang="ko-KR" altLang="en-US" dirty="0"/>
              <a:t>을 적용하려는 다양한 시도가 진행중임</a:t>
            </a:r>
            <a:endParaRPr lang="en-US" altLang="ko-KR" dirty="0"/>
          </a:p>
          <a:p>
            <a:pPr lvl="2"/>
            <a:r>
              <a:rPr lang="en-US" altLang="ko-KR" dirty="0" err="1"/>
              <a:t>MedSAM</a:t>
            </a:r>
            <a:r>
              <a:rPr lang="en-US" altLang="ko-KR" dirty="0"/>
              <a:t>(2023), SAM-Med2D(2023), SAM-</a:t>
            </a:r>
            <a:r>
              <a:rPr lang="en-US" altLang="ko-KR" dirty="0" err="1"/>
              <a:t>Unet</a:t>
            </a:r>
            <a:r>
              <a:rPr lang="en-US" altLang="ko-KR" dirty="0"/>
              <a:t>(2024)</a:t>
            </a:r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다양한 유형의 프롬프트</a:t>
            </a:r>
            <a:r>
              <a:rPr lang="en-US" altLang="ko-KR" dirty="0"/>
              <a:t>(Bounding box, Point, .. )</a:t>
            </a:r>
            <a:r>
              <a:rPr lang="ko-KR" altLang="en-US" dirty="0"/>
              <a:t>를 사용하여 </a:t>
            </a:r>
            <a:r>
              <a:rPr lang="en-US" altLang="ko-KR" u="sng" dirty="0"/>
              <a:t>Interactive</a:t>
            </a:r>
            <a:r>
              <a:rPr lang="en-US" altLang="ko-KR" dirty="0"/>
              <a:t> Segmentation </a:t>
            </a:r>
            <a:r>
              <a:rPr lang="ko-KR" altLang="en-US" dirty="0"/>
              <a:t>제공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3082" name="Picture 10" descr="Refer to caption">
            <a:extLst>
              <a:ext uri="{FF2B5EF4-FFF2-40B4-BE49-F238E27FC236}">
                <a16:creationId xmlns:a16="http://schemas.microsoft.com/office/drawing/2014/main" id="{4FDF2EDA-6144-094C-05F4-2B1172D1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24" y="3233394"/>
            <a:ext cx="5089233" cy="28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edSAM/tutorial_quickstart.ipynb at main · bowang-lab/MedSAM · GitHub">
            <a:extLst>
              <a:ext uri="{FF2B5EF4-FFF2-40B4-BE49-F238E27FC236}">
                <a16:creationId xmlns:a16="http://schemas.microsoft.com/office/drawing/2014/main" id="{AA98EF07-88F0-AE20-A00B-4C4A41AB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80" y="3362367"/>
            <a:ext cx="3608991" cy="130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his Artificial Intelligence AI Research Proposes SAM-Med2D: The Most  Comprehensive Studies on Applying SAM to Medical 2D Images - MarkTechPost">
            <a:extLst>
              <a:ext uri="{FF2B5EF4-FFF2-40B4-BE49-F238E27FC236}">
                <a16:creationId xmlns:a16="http://schemas.microsoft.com/office/drawing/2014/main" id="{15FD8AED-591C-0F34-2F45-33429A0AA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82"/>
          <a:stretch/>
        </p:blipFill>
        <p:spPr bwMode="auto">
          <a:xfrm>
            <a:off x="1693879" y="4511809"/>
            <a:ext cx="3935392" cy="14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EBE735-A197-7FE7-1726-35B0BBC14CC5}"/>
              </a:ext>
            </a:extLst>
          </p:cNvPr>
          <p:cNvSpPr/>
          <p:nvPr/>
        </p:nvSpPr>
        <p:spPr>
          <a:xfrm>
            <a:off x="3486619" y="4085034"/>
            <a:ext cx="1075956" cy="636260"/>
          </a:xfrm>
          <a:prstGeom prst="rect">
            <a:avLst/>
          </a:prstGeom>
          <a:solidFill>
            <a:srgbClr val="FFC000">
              <a:alpha val="10196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C1EF6B9-3FF9-ECD1-289B-F6494AF4E1ED}"/>
              </a:ext>
            </a:extLst>
          </p:cNvPr>
          <p:cNvSpPr/>
          <p:nvPr/>
        </p:nvSpPr>
        <p:spPr>
          <a:xfrm>
            <a:off x="4204627" y="5385305"/>
            <a:ext cx="612470" cy="636260"/>
          </a:xfrm>
          <a:prstGeom prst="rect">
            <a:avLst/>
          </a:prstGeom>
          <a:solidFill>
            <a:srgbClr val="FFC000">
              <a:alpha val="10196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6FA0887-464C-C439-CE9D-E809397D2486}"/>
              </a:ext>
            </a:extLst>
          </p:cNvPr>
          <p:cNvSpPr/>
          <p:nvPr/>
        </p:nvSpPr>
        <p:spPr>
          <a:xfrm>
            <a:off x="8995014" y="5161800"/>
            <a:ext cx="714594" cy="670040"/>
          </a:xfrm>
          <a:prstGeom prst="rect">
            <a:avLst/>
          </a:prstGeom>
          <a:solidFill>
            <a:srgbClr val="FFC000">
              <a:alpha val="10196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54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4A299-44F9-FD94-5AE4-A0B901CD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F2BD040-3E62-6601-56CC-BCEC065B6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37D810-3CEA-8C5C-F8E5-E8FA91BD6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Interactive model</a:t>
            </a:r>
            <a:r>
              <a:rPr lang="ko-KR" altLang="en-US" dirty="0"/>
              <a:t>의 어려움</a:t>
            </a:r>
            <a:endParaRPr lang="en-US" altLang="ko-KR" dirty="0"/>
          </a:p>
          <a:p>
            <a:pPr lvl="1"/>
            <a:r>
              <a:rPr lang="ko-KR" altLang="en-US" dirty="0"/>
              <a:t>프롬프트의 질이 최종 </a:t>
            </a:r>
            <a:r>
              <a:rPr lang="en-US" altLang="ko-KR" dirty="0"/>
              <a:t>segmentation </a:t>
            </a:r>
            <a:r>
              <a:rPr lang="ko-KR" altLang="en-US" dirty="0"/>
              <a:t>성능에 큰 영향을 미침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 algn="ctr">
              <a:buNone/>
            </a:pPr>
            <a:endParaRPr lang="en-US" altLang="ko-KR" sz="2000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altLang="ko-KR" sz="2000" b="1" dirty="0">
                <a:solidFill>
                  <a:srgbClr val="FF0000"/>
                </a:solidFill>
              </a:rPr>
              <a:t>“</a:t>
            </a:r>
            <a:r>
              <a:rPr lang="ko-KR" altLang="en-US" sz="2000" b="1" dirty="0">
                <a:solidFill>
                  <a:srgbClr val="FF0000"/>
                </a:solidFill>
              </a:rPr>
              <a:t>신뢰할 수 있는 프롬프트를 만들자</a:t>
            </a:r>
            <a:r>
              <a:rPr lang="en-US" altLang="ko-KR" sz="2000" b="1" dirty="0">
                <a:solidFill>
                  <a:srgbClr val="FF0000"/>
                </a:solidFill>
              </a:rPr>
              <a:t>”</a:t>
            </a:r>
          </a:p>
          <a:p>
            <a:pPr marL="914400" lvl="2" indent="0">
              <a:buNone/>
            </a:pPr>
            <a:endParaRPr lang="en-US" altLang="ko-KR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97255D3-5D11-3086-3C24-BBAD55B6BD9C}"/>
              </a:ext>
            </a:extLst>
          </p:cNvPr>
          <p:cNvGrpSpPr/>
          <p:nvPr/>
        </p:nvGrpSpPr>
        <p:grpSpPr>
          <a:xfrm>
            <a:off x="3052963" y="2190287"/>
            <a:ext cx="6086074" cy="3195688"/>
            <a:chOff x="2237794" y="2158737"/>
            <a:chExt cx="7716412" cy="3937573"/>
          </a:xfrm>
        </p:grpSpPr>
        <p:pic>
          <p:nvPicPr>
            <p:cNvPr id="3080" name="Picture 8" descr="Refer to caption">
              <a:extLst>
                <a:ext uri="{FF2B5EF4-FFF2-40B4-BE49-F238E27FC236}">
                  <a16:creationId xmlns:a16="http://schemas.microsoft.com/office/drawing/2014/main" id="{F001BE98-968F-5CD2-950B-33946EA108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814"/>
            <a:stretch/>
          </p:blipFill>
          <p:spPr bwMode="auto">
            <a:xfrm>
              <a:off x="2237794" y="2158737"/>
              <a:ext cx="7716412" cy="393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화살표: 오른쪽 9">
              <a:extLst>
                <a:ext uri="{FF2B5EF4-FFF2-40B4-BE49-F238E27FC236}">
                  <a16:creationId xmlns:a16="http://schemas.microsoft.com/office/drawing/2014/main" id="{E60F6AF4-C249-B034-4C96-A88BAAB7E6E3}"/>
                </a:ext>
              </a:extLst>
            </p:cNvPr>
            <p:cNvSpPr/>
            <p:nvPr/>
          </p:nvSpPr>
          <p:spPr>
            <a:xfrm>
              <a:off x="3341645" y="4958263"/>
              <a:ext cx="3002594" cy="198199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869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pPr marL="457200" lvl="1" indent="0" algn="ctr">
              <a:buNone/>
            </a:pPr>
            <a:r>
              <a:rPr lang="en-US" altLang="ko-KR" sz="2000" dirty="0"/>
              <a:t>“</a:t>
            </a:r>
            <a:r>
              <a:rPr lang="ko-KR" altLang="en-US" sz="2000" dirty="0"/>
              <a:t>신뢰할 수 있는 프롬프트를 만들자</a:t>
            </a:r>
            <a:r>
              <a:rPr lang="en-US" altLang="ko-KR" sz="2000" dirty="0"/>
              <a:t>”</a:t>
            </a:r>
          </a:p>
          <a:p>
            <a:pPr marL="381000" indent="-342900">
              <a:buFont typeface="+mj-lt"/>
              <a:buAutoNum type="arabicPeriod"/>
            </a:pPr>
            <a:endParaRPr lang="en-US" altLang="ko-KR" sz="1800" dirty="0"/>
          </a:p>
          <a:p>
            <a:pPr marL="381000" indent="-342900"/>
            <a:r>
              <a:rPr lang="en-US" altLang="ko-KR" sz="1800" dirty="0"/>
              <a:t>(</a:t>
            </a:r>
            <a:r>
              <a:rPr lang="ko-KR" altLang="en-US" sz="1800" dirty="0"/>
              <a:t>방향 </a:t>
            </a:r>
            <a:r>
              <a:rPr lang="en-US" altLang="ko-KR" sz="1800" dirty="0"/>
              <a:t>1) </a:t>
            </a:r>
            <a:r>
              <a:rPr lang="ko-KR" altLang="en-US" sz="1800" dirty="0"/>
              <a:t>다양한 유형의 프롬프트를 함께 사용</a:t>
            </a:r>
            <a:endParaRPr lang="en-US" altLang="ko-KR" sz="1800" dirty="0"/>
          </a:p>
          <a:p>
            <a:pPr marL="800100" lvl="1" indent="-342900"/>
            <a:r>
              <a:rPr lang="en-US" altLang="ko-KR" sz="1600" dirty="0" err="1"/>
              <a:t>MedSAM</a:t>
            </a:r>
            <a:r>
              <a:rPr lang="ko-KR" altLang="en-US" sz="1600" dirty="0"/>
              <a:t>은 </a:t>
            </a:r>
            <a:r>
              <a:rPr lang="en-US" altLang="ko-KR" sz="1600" dirty="0"/>
              <a:t>box prompt</a:t>
            </a:r>
            <a:r>
              <a:rPr lang="ko-KR" altLang="en-US" sz="1600" dirty="0"/>
              <a:t>만을 사용함</a:t>
            </a:r>
            <a:endParaRPr lang="en-US" altLang="ko-KR" sz="1600" dirty="0"/>
          </a:p>
          <a:p>
            <a:pPr marL="800100" lvl="1" indent="-342900"/>
            <a:r>
              <a:rPr lang="en-US" altLang="ko-KR" sz="1600" dirty="0"/>
              <a:t>Box</a:t>
            </a:r>
            <a:r>
              <a:rPr lang="ko-KR" altLang="en-US" sz="1600" dirty="0"/>
              <a:t> </a:t>
            </a:r>
            <a:r>
              <a:rPr lang="en-US" altLang="ko-KR" sz="1600" dirty="0"/>
              <a:t>prompt</a:t>
            </a:r>
            <a:r>
              <a:rPr lang="ko-KR" altLang="en-US" sz="1600" dirty="0"/>
              <a:t> 뿐 아니라 </a:t>
            </a:r>
            <a:r>
              <a:rPr lang="en-US" altLang="ko-KR" sz="1600" dirty="0"/>
              <a:t>point prompt</a:t>
            </a:r>
            <a:r>
              <a:rPr lang="ko-KR" altLang="en-US" sz="1600" dirty="0"/>
              <a:t>도 함께 사용</a:t>
            </a:r>
            <a:endParaRPr lang="en-US" altLang="ko-KR" sz="1600" dirty="0"/>
          </a:p>
          <a:p>
            <a:pPr marL="381000" indent="-342900"/>
            <a:endParaRPr lang="en-US" altLang="ko-KR" sz="1800" dirty="0"/>
          </a:p>
          <a:p>
            <a:pPr marL="381000" indent="-342900"/>
            <a:r>
              <a:rPr lang="en-US" altLang="ko-KR" sz="1800" dirty="0"/>
              <a:t>(</a:t>
            </a:r>
            <a:r>
              <a:rPr lang="ko-KR" altLang="en-US" sz="1800" dirty="0"/>
              <a:t>방향 </a:t>
            </a:r>
            <a:r>
              <a:rPr lang="en-US" altLang="ko-KR" sz="1800" dirty="0"/>
              <a:t>2) </a:t>
            </a:r>
            <a:r>
              <a:rPr lang="ko-KR" altLang="en-US" sz="1800" dirty="0"/>
              <a:t>프롬프트의 신뢰성 향상</a:t>
            </a:r>
            <a:endParaRPr lang="en-US" altLang="ko-KR" sz="1800" dirty="0"/>
          </a:p>
          <a:p>
            <a:pPr marL="800100" lvl="1" indent="-342900"/>
            <a:r>
              <a:rPr lang="en-US" altLang="ko-KR" sz="1600" u="sng" dirty="0"/>
              <a:t>Uncertainty</a:t>
            </a:r>
            <a:r>
              <a:rPr lang="en-US" altLang="ko-KR" sz="1600" dirty="0"/>
              <a:t> </a:t>
            </a:r>
            <a:r>
              <a:rPr lang="ko-KR" altLang="en-US" sz="1600" dirty="0"/>
              <a:t>기반의 프롬프트 보정 모듈 도입</a:t>
            </a:r>
            <a:endParaRPr lang="en-US" altLang="ko-KR" sz="1600" dirty="0"/>
          </a:p>
          <a:p>
            <a:pPr lvl="2">
              <a:buFontTx/>
              <a:buChar char="-"/>
            </a:pPr>
            <a:r>
              <a:rPr lang="en-US" altLang="ko-KR" sz="1400" dirty="0"/>
              <a:t>Uncertainty : </a:t>
            </a:r>
            <a:r>
              <a:rPr lang="ko-KR" altLang="en-US" sz="1400" dirty="0"/>
              <a:t>모델의 확신</a:t>
            </a:r>
            <a:r>
              <a:rPr lang="en-US" altLang="ko-KR" sz="1400" dirty="0"/>
              <a:t>(confidence)</a:t>
            </a:r>
            <a:r>
              <a:rPr lang="ko-KR" altLang="en-US" sz="1400" dirty="0"/>
              <a:t>나 신뢰성</a:t>
            </a:r>
            <a:r>
              <a:rPr lang="en-US" altLang="ko-KR" sz="1400" dirty="0"/>
              <a:t>(reliability)</a:t>
            </a:r>
            <a:r>
              <a:rPr lang="ko-KR" altLang="en-US" sz="1400" dirty="0"/>
              <a:t>를 평가하는 핵심 지표</a:t>
            </a:r>
            <a:endParaRPr lang="en-US" altLang="ko-KR" sz="1400" dirty="0"/>
          </a:p>
          <a:p>
            <a:pPr lvl="2">
              <a:buFontTx/>
              <a:buChar char="-"/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59529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Method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ko-KR" altLang="en-US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563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Multi-Prompt Adaptation for </a:t>
            </a:r>
            <a:r>
              <a:rPr lang="en-US" altLang="ko-KR" b="1" dirty="0" err="1"/>
              <a:t>MedSAM</a:t>
            </a:r>
            <a:endParaRPr lang="en-US" altLang="ko-KR" b="1" dirty="0"/>
          </a:p>
          <a:p>
            <a:pPr lvl="1"/>
            <a:r>
              <a:rPr lang="en-US" altLang="ko-KR" b="1" dirty="0" err="1">
                <a:sym typeface="Wingdings" panose="05000000000000000000" pitchFamily="2" charset="2"/>
              </a:rPr>
              <a:t>MedSAM</a:t>
            </a:r>
            <a:r>
              <a:rPr lang="ko-KR" altLang="en-US" b="1" dirty="0">
                <a:sym typeface="Wingdings" panose="05000000000000000000" pitchFamily="2" charset="2"/>
              </a:rPr>
              <a:t>은 </a:t>
            </a:r>
            <a:r>
              <a:rPr lang="en-US" altLang="ko-KR" b="1" dirty="0">
                <a:sym typeface="Wingdings" panose="05000000000000000000" pitchFamily="2" charset="2"/>
              </a:rPr>
              <a:t>box prompt</a:t>
            </a:r>
            <a:r>
              <a:rPr lang="ko-KR" altLang="en-US" b="1" dirty="0">
                <a:sym typeface="Wingdings" panose="05000000000000000000" pitchFamily="2" charset="2"/>
              </a:rPr>
              <a:t>에 최적화되어 있음</a:t>
            </a:r>
            <a:endParaRPr lang="en-US" altLang="ko-KR" b="1" dirty="0">
              <a:sym typeface="Wingdings" panose="05000000000000000000" pitchFamily="2" charset="2"/>
            </a:endParaRPr>
          </a:p>
          <a:p>
            <a:pPr lvl="1"/>
            <a:r>
              <a:rPr lang="en-US" altLang="ko-KR" b="1" u="sng" dirty="0">
                <a:sym typeface="Wingdings" panose="05000000000000000000" pitchFamily="2" charset="2"/>
              </a:rPr>
              <a:t>Box</a:t>
            </a:r>
            <a:r>
              <a:rPr lang="ko-KR" altLang="en-US" b="1" u="sng" dirty="0">
                <a:sym typeface="Wingdings" panose="05000000000000000000" pitchFamily="2" charset="2"/>
              </a:rPr>
              <a:t>와 </a:t>
            </a:r>
            <a:r>
              <a:rPr lang="en-US" altLang="ko-KR" b="1" u="sng" dirty="0">
                <a:sym typeface="Wingdings" panose="05000000000000000000" pitchFamily="2" charset="2"/>
              </a:rPr>
              <a:t>Point</a:t>
            </a:r>
            <a:r>
              <a:rPr lang="ko-KR" altLang="en-US" b="1" dirty="0">
                <a:sym typeface="Wingdings" panose="05000000000000000000" pitchFamily="2" charset="2"/>
              </a:rPr>
              <a:t>를 함께 사용하기 위해서는</a:t>
            </a:r>
            <a:r>
              <a:rPr lang="en-US" altLang="ko-KR" b="1" dirty="0">
                <a:sym typeface="Wingdings" panose="05000000000000000000" pitchFamily="2" charset="2"/>
              </a:rPr>
              <a:t>, </a:t>
            </a:r>
            <a:r>
              <a:rPr lang="ko-KR" altLang="en-US" b="1" dirty="0">
                <a:sym typeface="Wingdings" panose="05000000000000000000" pitchFamily="2" charset="2"/>
              </a:rPr>
              <a:t>이에 맞게 </a:t>
            </a:r>
            <a:r>
              <a:rPr lang="en-US" altLang="ko-KR" b="1" dirty="0">
                <a:sym typeface="Wingdings" panose="05000000000000000000" pitchFamily="2" charset="2"/>
              </a:rPr>
              <a:t>Prompt Encoder</a:t>
            </a:r>
            <a:r>
              <a:rPr lang="ko-KR" altLang="en-US" b="1" dirty="0">
                <a:sym typeface="Wingdings" panose="05000000000000000000" pitchFamily="2" charset="2"/>
              </a:rPr>
              <a:t>를 적응시켜야 함</a:t>
            </a:r>
            <a:endParaRPr lang="en-US" altLang="ko-KR" b="1" dirty="0">
              <a:sym typeface="Wingdings" panose="05000000000000000000" pitchFamily="2" charset="2"/>
            </a:endParaRPr>
          </a:p>
          <a:p>
            <a:pPr lvl="2"/>
            <a:r>
              <a:rPr lang="ko-KR" altLang="en-US" b="1" dirty="0">
                <a:sym typeface="Wingdings" panose="05000000000000000000" pitchFamily="2" charset="2"/>
              </a:rPr>
              <a:t>즉</a:t>
            </a:r>
            <a:r>
              <a:rPr lang="en-US" altLang="ko-KR" b="1" dirty="0">
                <a:sym typeface="Wingdings" panose="05000000000000000000" pitchFamily="2" charset="2"/>
              </a:rPr>
              <a:t>, {Box + Points} prompt</a:t>
            </a:r>
            <a:r>
              <a:rPr lang="ko-KR" altLang="en-US" b="1" dirty="0">
                <a:sym typeface="Wingdings" panose="05000000000000000000" pitchFamily="2" charset="2"/>
              </a:rPr>
              <a:t>에 적합하게 </a:t>
            </a:r>
            <a:r>
              <a:rPr lang="en-US" altLang="ko-KR" b="1" dirty="0">
                <a:sym typeface="Wingdings" panose="05000000000000000000" pitchFamily="2" charset="2"/>
              </a:rPr>
              <a:t>Prompt Encoder</a:t>
            </a:r>
            <a:r>
              <a:rPr lang="ko-KR" altLang="en-US" b="1" dirty="0">
                <a:sym typeface="Wingdings" panose="05000000000000000000" pitchFamily="2" charset="2"/>
              </a:rPr>
              <a:t>를 적응시키기 위한 학습 수행</a:t>
            </a:r>
            <a:endParaRPr lang="en-US" altLang="ko-KR" b="1" dirty="0">
              <a:sym typeface="Wingdings" panose="05000000000000000000" pitchFamily="2" charset="2"/>
            </a:endParaRPr>
          </a:p>
        </p:txBody>
      </p:sp>
      <p:pic>
        <p:nvPicPr>
          <p:cNvPr id="6148" name="Picture 4" descr="Refer to caption">
            <a:extLst>
              <a:ext uri="{FF2B5EF4-FFF2-40B4-BE49-F238E27FC236}">
                <a16:creationId xmlns:a16="http://schemas.microsoft.com/office/drawing/2014/main" id="{85BB8B27-56F7-26FF-D242-55867E3A5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7"/>
          <a:stretch/>
        </p:blipFill>
        <p:spPr bwMode="auto">
          <a:xfrm>
            <a:off x="2143125" y="2956661"/>
            <a:ext cx="7905750" cy="33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5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99EB5-C41C-E86B-2D66-9CCA7A39E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그룹 1149">
            <a:extLst>
              <a:ext uri="{FF2B5EF4-FFF2-40B4-BE49-F238E27FC236}">
                <a16:creationId xmlns:a16="http://schemas.microsoft.com/office/drawing/2014/main" id="{8D68C4CE-7CBD-C9E6-EA11-49D2AD1624C9}"/>
              </a:ext>
            </a:extLst>
          </p:cNvPr>
          <p:cNvGrpSpPr/>
          <p:nvPr/>
        </p:nvGrpSpPr>
        <p:grpSpPr>
          <a:xfrm>
            <a:off x="928662" y="4134450"/>
            <a:ext cx="2387275" cy="1248072"/>
            <a:chOff x="2329495" y="4229100"/>
            <a:chExt cx="2387275" cy="1248072"/>
          </a:xfrm>
        </p:grpSpPr>
        <p:sp>
          <p:nvSpPr>
            <p:cNvPr id="1151" name="사각형: 둥근 모서리 1150">
              <a:extLst>
                <a:ext uri="{FF2B5EF4-FFF2-40B4-BE49-F238E27FC236}">
                  <a16:creationId xmlns:a16="http://schemas.microsoft.com/office/drawing/2014/main" id="{59C7C71E-3A44-94A4-C5DF-4410DDE7A841}"/>
                </a:ext>
              </a:extLst>
            </p:cNvPr>
            <p:cNvSpPr>
              <a:spLocks/>
            </p:cNvSpPr>
            <p:nvPr/>
          </p:nvSpPr>
          <p:spPr>
            <a:xfrm>
              <a:off x="2329495" y="4229100"/>
              <a:ext cx="2387275" cy="938837"/>
            </a:xfrm>
            <a:prstGeom prst="roundRect">
              <a:avLst>
                <a:gd name="adj" fmla="val 75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152" name="그룹 1151">
              <a:extLst>
                <a:ext uri="{FF2B5EF4-FFF2-40B4-BE49-F238E27FC236}">
                  <a16:creationId xmlns:a16="http://schemas.microsoft.com/office/drawing/2014/main" id="{23D6B485-0533-2994-E025-14C098F92CDE}"/>
                </a:ext>
              </a:extLst>
            </p:cNvPr>
            <p:cNvGrpSpPr/>
            <p:nvPr/>
          </p:nvGrpSpPr>
          <p:grpSpPr>
            <a:xfrm>
              <a:off x="2433000" y="4327943"/>
              <a:ext cx="2283770" cy="839994"/>
              <a:chOff x="2379660" y="4331652"/>
              <a:chExt cx="2283770" cy="839994"/>
            </a:xfrm>
          </p:grpSpPr>
          <p:grpSp>
            <p:nvGrpSpPr>
              <p:cNvPr id="1154" name="그룹 1153">
                <a:extLst>
                  <a:ext uri="{FF2B5EF4-FFF2-40B4-BE49-F238E27FC236}">
                    <a16:creationId xmlns:a16="http://schemas.microsoft.com/office/drawing/2014/main" id="{5EDA0489-D907-356C-9FC4-8B9D0E95D917}"/>
                  </a:ext>
                </a:extLst>
              </p:cNvPr>
              <p:cNvGrpSpPr/>
              <p:nvPr/>
            </p:nvGrpSpPr>
            <p:grpSpPr>
              <a:xfrm>
                <a:off x="2379660" y="4331652"/>
                <a:ext cx="571500" cy="836285"/>
                <a:chOff x="771526" y="3762375"/>
                <a:chExt cx="571500" cy="836285"/>
              </a:xfrm>
            </p:grpSpPr>
            <p:sp>
              <p:nvSpPr>
                <p:cNvPr id="1164" name="직사각형 1163">
                  <a:extLst>
                    <a:ext uri="{FF2B5EF4-FFF2-40B4-BE49-F238E27FC236}">
                      <a16:creationId xmlns:a16="http://schemas.microsoft.com/office/drawing/2014/main" id="{3CBCF20F-9424-95DA-42AA-172AD8E3C6DE}"/>
                    </a:ext>
                  </a:extLst>
                </p:cNvPr>
                <p:cNvSpPr/>
                <p:nvPr/>
              </p:nvSpPr>
              <p:spPr>
                <a:xfrm>
                  <a:off x="771526" y="3762375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5" name="직사각형 1164">
                  <a:extLst>
                    <a:ext uri="{FF2B5EF4-FFF2-40B4-BE49-F238E27FC236}">
                      <a16:creationId xmlns:a16="http://schemas.microsoft.com/office/drawing/2014/main" id="{8CEB6DB3-0F49-0B45-F131-569025170FFE}"/>
                    </a:ext>
                  </a:extLst>
                </p:cNvPr>
                <p:cNvSpPr/>
                <p:nvPr/>
              </p:nvSpPr>
              <p:spPr>
                <a:xfrm>
                  <a:off x="812801" y="3884579"/>
                  <a:ext cx="168544" cy="26160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66" name="TextBox 1165">
                  <a:extLst>
                    <a:ext uri="{FF2B5EF4-FFF2-40B4-BE49-F238E27FC236}">
                      <a16:creationId xmlns:a16="http://schemas.microsoft.com/office/drawing/2014/main" id="{A9F4A4E5-8A6E-FEE4-FE5D-7250B1ED4EAF}"/>
                    </a:ext>
                  </a:extLst>
                </p:cNvPr>
                <p:cNvSpPr txBox="1"/>
                <p:nvPr/>
              </p:nvSpPr>
              <p:spPr>
                <a:xfrm>
                  <a:off x="771526" y="4337050"/>
                  <a:ext cx="5715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dirty="0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rPr>
                    <a:t>b</a:t>
                  </a:r>
                  <a:r>
                    <a:rPr lang="en-US" altLang="ko-KR" sz="1100" baseline="30000" dirty="0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rPr>
                    <a:t>init</a:t>
                  </a:r>
                  <a:endParaRPr lang="ko-KR" altLang="en-US" sz="1100" baseline="300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</p:grpSp>
          <p:grpSp>
            <p:nvGrpSpPr>
              <p:cNvPr id="1155" name="그룹 1154">
                <a:extLst>
                  <a:ext uri="{FF2B5EF4-FFF2-40B4-BE49-F238E27FC236}">
                    <a16:creationId xmlns:a16="http://schemas.microsoft.com/office/drawing/2014/main" id="{9F87EA4E-9D04-300C-AD4F-BD3FC28EEE32}"/>
                  </a:ext>
                </a:extLst>
              </p:cNvPr>
              <p:cNvGrpSpPr/>
              <p:nvPr/>
            </p:nvGrpSpPr>
            <p:grpSpPr>
              <a:xfrm>
                <a:off x="3021005" y="4331652"/>
                <a:ext cx="716580" cy="832374"/>
                <a:chOff x="752156" y="3762375"/>
                <a:chExt cx="716580" cy="832374"/>
              </a:xfrm>
            </p:grpSpPr>
            <p:sp>
              <p:nvSpPr>
                <p:cNvPr id="1161" name="직사각형 1160">
                  <a:extLst>
                    <a:ext uri="{FF2B5EF4-FFF2-40B4-BE49-F238E27FC236}">
                      <a16:creationId xmlns:a16="http://schemas.microsoft.com/office/drawing/2014/main" id="{109EBC6C-514E-51CF-D832-9F25CA81D302}"/>
                    </a:ext>
                  </a:extLst>
                </p:cNvPr>
                <p:cNvSpPr/>
                <p:nvPr/>
              </p:nvSpPr>
              <p:spPr>
                <a:xfrm>
                  <a:off x="812801" y="3762375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2" name="직사각형 1161">
                  <a:extLst>
                    <a:ext uri="{FF2B5EF4-FFF2-40B4-BE49-F238E27FC236}">
                      <a16:creationId xmlns:a16="http://schemas.microsoft.com/office/drawing/2014/main" id="{EFB36688-FBC5-AA2E-7ED9-7101EBD28EDD}"/>
                    </a:ext>
                  </a:extLst>
                </p:cNvPr>
                <p:cNvSpPr/>
                <p:nvPr/>
              </p:nvSpPr>
              <p:spPr>
                <a:xfrm>
                  <a:off x="850902" y="3936999"/>
                  <a:ext cx="365421" cy="20918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63" name="TextBox 1162">
                      <a:extLst>
                        <a:ext uri="{FF2B5EF4-FFF2-40B4-BE49-F238E27FC236}">
                          <a16:creationId xmlns:a16="http://schemas.microsoft.com/office/drawing/2014/main" id="{E30B60C1-9A2B-1C14-56BD-4C49103E46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156" y="4337050"/>
                      <a:ext cx="716580" cy="257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altLang="ko-KR" sz="1100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altLang="ko-KR" sz="1100" baseline="30000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ini</m:t>
                            </m:r>
                            <m:r>
                              <m:rPr>
                                <m:nor/>
                              </m:rPr>
                              <a:rPr lang="en-US" altLang="ko-KR" sz="1100" b="0" i="0" baseline="30000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t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+ </m:t>
                            </m:r>
                            <m:r>
                              <a:rPr lang="ko-KR" altLang="en-US" sz="1100" i="1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𝛿</m:t>
                            </m:r>
                            <m:r>
                              <a:rPr lang="en-US" altLang="ko-KR" sz="1100" b="0" i="1" baseline="-25000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1</m:t>
                            </m:r>
                          </m:oMath>
                        </m:oMathPara>
                      </a14:m>
                      <a:endParaRPr lang="ko-KR" altLang="en-US" sz="1100" baseline="-25000" dirty="0"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p:txBody>
                </p:sp>
              </mc:Choice>
              <mc:Fallback>
                <p:sp>
                  <p:nvSpPr>
                    <p:cNvPr id="1163" name="TextBox 1162">
                      <a:extLst>
                        <a:ext uri="{FF2B5EF4-FFF2-40B4-BE49-F238E27FC236}">
                          <a16:creationId xmlns:a16="http://schemas.microsoft.com/office/drawing/2014/main" id="{E30B60C1-9A2B-1C14-56BD-4C49103E46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156" y="4337050"/>
                      <a:ext cx="716580" cy="2576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56" name="그룹 1155">
                <a:extLst>
                  <a:ext uri="{FF2B5EF4-FFF2-40B4-BE49-F238E27FC236}">
                    <a16:creationId xmlns:a16="http://schemas.microsoft.com/office/drawing/2014/main" id="{4AE035CD-CEBB-125C-402E-ADBFA17942CE}"/>
                  </a:ext>
                </a:extLst>
              </p:cNvPr>
              <p:cNvGrpSpPr/>
              <p:nvPr/>
            </p:nvGrpSpPr>
            <p:grpSpPr>
              <a:xfrm>
                <a:off x="3889361" y="4334510"/>
                <a:ext cx="774069" cy="837136"/>
                <a:chOff x="752155" y="3757613"/>
                <a:chExt cx="774069" cy="837136"/>
              </a:xfrm>
            </p:grpSpPr>
            <p:sp>
              <p:nvSpPr>
                <p:cNvPr id="1158" name="직사각형 1157">
                  <a:extLst>
                    <a:ext uri="{FF2B5EF4-FFF2-40B4-BE49-F238E27FC236}">
                      <a16:creationId xmlns:a16="http://schemas.microsoft.com/office/drawing/2014/main" id="{212B6F84-2028-C2DC-D533-205A80D2A25B}"/>
                    </a:ext>
                  </a:extLst>
                </p:cNvPr>
                <p:cNvSpPr/>
                <p:nvPr/>
              </p:nvSpPr>
              <p:spPr>
                <a:xfrm>
                  <a:off x="862641" y="3757613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9" name="직사각형 1158">
                  <a:extLst>
                    <a:ext uri="{FF2B5EF4-FFF2-40B4-BE49-F238E27FC236}">
                      <a16:creationId xmlns:a16="http://schemas.microsoft.com/office/drawing/2014/main" id="{E6BE536E-EC6A-C0BD-7FD3-A5F8C83387FF}"/>
                    </a:ext>
                  </a:extLst>
                </p:cNvPr>
                <p:cNvSpPr/>
                <p:nvPr/>
              </p:nvSpPr>
              <p:spPr>
                <a:xfrm>
                  <a:off x="900742" y="3932237"/>
                  <a:ext cx="235883" cy="20633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60" name="TextBox 1159">
                      <a:extLst>
                        <a:ext uri="{FF2B5EF4-FFF2-40B4-BE49-F238E27FC236}">
                          <a16:creationId xmlns:a16="http://schemas.microsoft.com/office/drawing/2014/main" id="{2D968DF6-EB0B-EE2E-A6E7-493669BC46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155" y="4337050"/>
                      <a:ext cx="774069" cy="257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ko-KR" sz="1100" i="1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altLang="ko-KR" sz="1100" baseline="30000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ini</m:t>
                            </m:r>
                            <m:r>
                              <m:rPr>
                                <m:nor/>
                              </m:rPr>
                              <a:rPr lang="en-US" altLang="ko-KR" sz="1100" b="0" i="0" baseline="30000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t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+ </m:t>
                            </m:r>
                            <m:r>
                              <a:rPr lang="ko-KR" altLang="en-US" sz="1100" i="1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𝛿</m:t>
                            </m:r>
                            <m:r>
                              <a:rPr lang="en-US" altLang="ko-KR" sz="1100" b="0" i="1" baseline="-25000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𝑁</m:t>
                            </m:r>
                          </m:oMath>
                        </m:oMathPara>
                      </a14:m>
                      <a:endParaRPr lang="ko-KR" altLang="en-US" sz="1100" baseline="-25000" dirty="0"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p:txBody>
                </p:sp>
              </mc:Choice>
              <mc:Fallback>
                <p:sp>
                  <p:nvSpPr>
                    <p:cNvPr id="1160" name="TextBox 1159">
                      <a:extLst>
                        <a:ext uri="{FF2B5EF4-FFF2-40B4-BE49-F238E27FC236}">
                          <a16:creationId xmlns:a16="http://schemas.microsoft.com/office/drawing/2014/main" id="{2D968DF6-EB0B-EE2E-A6E7-493669BC46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155" y="4337050"/>
                      <a:ext cx="774069" cy="2576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57" name="TextBox 1156">
                <a:extLst>
                  <a:ext uri="{FF2B5EF4-FFF2-40B4-BE49-F238E27FC236}">
                    <a16:creationId xmlns:a16="http://schemas.microsoft.com/office/drawing/2014/main" id="{B518DE3F-8536-7302-434F-31D53DAADE8D}"/>
                  </a:ext>
                </a:extLst>
              </p:cNvPr>
              <p:cNvSpPr txBox="1"/>
              <p:nvPr/>
            </p:nvSpPr>
            <p:spPr>
              <a:xfrm>
                <a:off x="3534879" y="4506276"/>
                <a:ext cx="5715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…</a:t>
                </a:r>
                <a:endParaRPr lang="ko-KR" altLang="en-US" sz="1100" baseline="30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1153" name="TextBox 1152">
              <a:extLst>
                <a:ext uri="{FF2B5EF4-FFF2-40B4-BE49-F238E27FC236}">
                  <a16:creationId xmlns:a16="http://schemas.microsoft.com/office/drawing/2014/main" id="{DFF8637A-45B1-ED22-017C-607B0D83BD24}"/>
                </a:ext>
              </a:extLst>
            </p:cNvPr>
            <p:cNvSpPr txBox="1"/>
            <p:nvPr/>
          </p:nvSpPr>
          <p:spPr>
            <a:xfrm>
              <a:off x="2329495" y="5215562"/>
              <a:ext cx="2387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1. Box Prompts Augmentation</a:t>
              </a:r>
              <a:endParaRPr lang="ko-KR" altLang="en-US" sz="1100" baseline="30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F840786-B0F3-AC68-2430-E93324468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86BB9B-7296-BB89-EEC6-9F599CBE4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Uncertainty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estimation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of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MPA-</a:t>
            </a:r>
            <a:r>
              <a:rPr lang="en-US" altLang="ko-KR" b="1" dirty="0" err="1">
                <a:sym typeface="Wingdings" panose="05000000000000000000" pitchFamily="2" charset="2"/>
              </a:rPr>
              <a:t>MedSAM</a:t>
            </a:r>
            <a:r>
              <a:rPr lang="en-US" altLang="ko-KR" b="1" dirty="0">
                <a:sym typeface="Wingdings" panose="05000000000000000000" pitchFamily="2" charset="2"/>
              </a:rPr>
              <a:t> with multi-type prompts</a:t>
            </a:r>
          </a:p>
          <a:p>
            <a:pPr lvl="1"/>
            <a:r>
              <a:rPr lang="en-US" altLang="ko-KR" b="1" dirty="0"/>
              <a:t>Segmentation </a:t>
            </a:r>
            <a:r>
              <a:rPr lang="ko-KR" altLang="en-US" b="1" dirty="0"/>
              <a:t>성능은 </a:t>
            </a:r>
            <a:r>
              <a:rPr lang="en-US" altLang="ko-KR" b="1" dirty="0"/>
              <a:t>bounding box</a:t>
            </a:r>
            <a:r>
              <a:rPr lang="ko-KR" altLang="en-US" b="1" dirty="0"/>
              <a:t>의 위치에 매우 민감한데</a:t>
            </a:r>
            <a:r>
              <a:rPr lang="en-US" altLang="ko-KR" b="1" dirty="0"/>
              <a:t>, </a:t>
            </a:r>
            <a:r>
              <a:rPr lang="ko-KR" altLang="en-US" b="1" dirty="0"/>
              <a:t>이를 보완하기 위해 </a:t>
            </a:r>
            <a:r>
              <a:rPr lang="en-US" altLang="ko-KR" sz="18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Box Augmentation </a:t>
            </a:r>
            <a:r>
              <a:rPr lang="ko-KR" altLang="en-US" sz="18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수행</a:t>
            </a:r>
            <a:endParaRPr lang="en-US" altLang="ko-KR" sz="18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ko-KR" altLang="en-US" b="1" dirty="0"/>
              <a:t>즉</a:t>
            </a:r>
            <a:r>
              <a:rPr lang="en-US" altLang="ko-KR" b="1" dirty="0"/>
              <a:t>, </a:t>
            </a:r>
            <a:r>
              <a:rPr lang="ko-KR" altLang="en-US" b="1" dirty="0"/>
              <a:t>다양한 </a:t>
            </a:r>
            <a:r>
              <a:rPr lang="ko-KR" altLang="en-US" b="1" dirty="0" err="1"/>
              <a:t>바운딩</a:t>
            </a:r>
            <a:r>
              <a:rPr lang="ko-KR" altLang="en-US" b="1" dirty="0"/>
              <a:t> 박스에서의 </a:t>
            </a:r>
            <a:r>
              <a:rPr lang="en-US" altLang="ko-KR" b="1" dirty="0"/>
              <a:t>segmentation </a:t>
            </a:r>
            <a:r>
              <a:rPr lang="ko-KR" altLang="en-US" b="1" dirty="0"/>
              <a:t>마스크들을 종합 </a:t>
            </a:r>
            <a:r>
              <a:rPr lang="en-US" altLang="ko-KR" b="1" dirty="0">
                <a:sym typeface="Wingdings" panose="05000000000000000000" pitchFamily="2" charset="2"/>
              </a:rPr>
              <a:t> </a:t>
            </a:r>
            <a:r>
              <a:rPr lang="ko-KR" altLang="en-US" b="1" dirty="0">
                <a:sym typeface="Wingdings" panose="05000000000000000000" pitchFamily="2" charset="2"/>
              </a:rPr>
              <a:t>더 정확한 마스크를 얻음</a:t>
            </a:r>
            <a:endParaRPr lang="en-US" altLang="ko-KR" b="1" dirty="0"/>
          </a:p>
          <a:p>
            <a:pPr lvl="1"/>
            <a:endParaRPr lang="en-US" altLang="ko-KR" b="1" dirty="0">
              <a:sym typeface="Wingdings" panose="05000000000000000000" pitchFamily="2" charset="2"/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9FA0C48E-E9AF-AE1B-6D24-937E31405617}"/>
              </a:ext>
            </a:extLst>
          </p:cNvPr>
          <p:cNvSpPr/>
          <p:nvPr/>
        </p:nvSpPr>
        <p:spPr>
          <a:xfrm rot="5400000">
            <a:off x="1597239" y="3723678"/>
            <a:ext cx="393491" cy="365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FD718EE7-8949-6F82-94E0-FB8F7E5C5107}"/>
              </a:ext>
            </a:extLst>
          </p:cNvPr>
          <p:cNvSpPr/>
          <p:nvPr/>
        </p:nvSpPr>
        <p:spPr>
          <a:xfrm>
            <a:off x="3918863" y="4064141"/>
            <a:ext cx="1978195" cy="1070034"/>
          </a:xfrm>
          <a:prstGeom prst="roundRect">
            <a:avLst>
              <a:gd name="adj" fmla="val 1033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MPA-</a:t>
            </a:r>
            <a:r>
              <a:rPr lang="en-US" altLang="ko-KR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MedSAM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6" name="화살표: 오른쪽 55">
            <a:extLst>
              <a:ext uri="{FF2B5EF4-FFF2-40B4-BE49-F238E27FC236}">
                <a16:creationId xmlns:a16="http://schemas.microsoft.com/office/drawing/2014/main" id="{B44D2FA9-0E78-986C-1E9E-193BB3AE8892}"/>
              </a:ext>
            </a:extLst>
          </p:cNvPr>
          <p:cNvSpPr/>
          <p:nvPr/>
        </p:nvSpPr>
        <p:spPr>
          <a:xfrm>
            <a:off x="3486804" y="4416278"/>
            <a:ext cx="345371" cy="365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화살표: 오른쪽 56">
            <a:extLst>
              <a:ext uri="{FF2B5EF4-FFF2-40B4-BE49-F238E27FC236}">
                <a16:creationId xmlns:a16="http://schemas.microsoft.com/office/drawing/2014/main" id="{08956845-09F8-0339-EF24-6542943269F5}"/>
              </a:ext>
            </a:extLst>
          </p:cNvPr>
          <p:cNvSpPr/>
          <p:nvPr/>
        </p:nvSpPr>
        <p:spPr>
          <a:xfrm>
            <a:off x="5983746" y="4402588"/>
            <a:ext cx="345371" cy="365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92A55C5-2042-F474-F1D0-757F00AC041A}"/>
              </a:ext>
            </a:extLst>
          </p:cNvPr>
          <p:cNvSpPr txBox="1"/>
          <p:nvPr/>
        </p:nvSpPr>
        <p:spPr>
          <a:xfrm>
            <a:off x="3714322" y="5168449"/>
            <a:ext cx="238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Segmentation Model </a:t>
            </a:r>
            <a:r>
              <a:rPr lang="ko-KR" altLang="en-US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통과</a:t>
            </a:r>
            <a:endParaRPr lang="ko-KR" altLang="en-US" sz="1100" baseline="30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B2B6DEC-7F8C-3615-3D9D-3739677CA31B}"/>
              </a:ext>
            </a:extLst>
          </p:cNvPr>
          <p:cNvSpPr>
            <a:spLocks/>
          </p:cNvSpPr>
          <p:nvPr/>
        </p:nvSpPr>
        <p:spPr>
          <a:xfrm>
            <a:off x="954692" y="2707859"/>
            <a:ext cx="1888821" cy="938837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BBDD9D4-8E22-8383-AAEA-CFB600F4AA7E}"/>
              </a:ext>
            </a:extLst>
          </p:cNvPr>
          <p:cNvGrpSpPr/>
          <p:nvPr/>
        </p:nvGrpSpPr>
        <p:grpSpPr>
          <a:xfrm>
            <a:off x="1058196" y="2806702"/>
            <a:ext cx="571500" cy="836285"/>
            <a:chOff x="771526" y="3762375"/>
            <a:chExt cx="571500" cy="836285"/>
          </a:xfrm>
        </p:grpSpPr>
        <p:sp>
          <p:nvSpPr>
            <p:cNvPr id="1032" name="직사각형 1031">
              <a:extLst>
                <a:ext uri="{FF2B5EF4-FFF2-40B4-BE49-F238E27FC236}">
                  <a16:creationId xmlns:a16="http://schemas.microsoft.com/office/drawing/2014/main" id="{61BB80C3-5415-BC75-AF54-BD3ADC75272B}"/>
                </a:ext>
              </a:extLst>
            </p:cNvPr>
            <p:cNvSpPr/>
            <p:nvPr/>
          </p:nvSpPr>
          <p:spPr>
            <a:xfrm>
              <a:off x="771526" y="3762375"/>
              <a:ext cx="571500" cy="527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4" name="TextBox 1033">
                  <a:extLst>
                    <a:ext uri="{FF2B5EF4-FFF2-40B4-BE49-F238E27FC236}">
                      <a16:creationId xmlns:a16="http://schemas.microsoft.com/office/drawing/2014/main" id="{8CDC2CCF-5A39-C678-8C97-40EE0069D57F}"/>
                    </a:ext>
                  </a:extLst>
                </p:cNvPr>
                <p:cNvSpPr txBox="1"/>
                <p:nvPr/>
              </p:nvSpPr>
              <p:spPr>
                <a:xfrm>
                  <a:off x="771526" y="4337050"/>
                  <a:ext cx="5715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ko-KR" sz="11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ko-KR" sz="1100" baseline="300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init</m:t>
                        </m:r>
                      </m:oMath>
                    </m:oMathPara>
                  </a14:m>
                  <a:endParaRPr lang="ko-KR" altLang="en-US" sz="1100" baseline="300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1034" name="TextBox 1033">
                  <a:extLst>
                    <a:ext uri="{FF2B5EF4-FFF2-40B4-BE49-F238E27FC236}">
                      <a16:creationId xmlns:a16="http://schemas.microsoft.com/office/drawing/2014/main" id="{8CDC2CCF-5A39-C678-8C97-40EE0069D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26" y="4337050"/>
                  <a:ext cx="571500" cy="2616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EFFD6975-3113-FBC8-F9CA-D089C7BC3BA9}"/>
              </a:ext>
            </a:extLst>
          </p:cNvPr>
          <p:cNvGrpSpPr/>
          <p:nvPr/>
        </p:nvGrpSpPr>
        <p:grpSpPr>
          <a:xfrm>
            <a:off x="1950098" y="2798577"/>
            <a:ext cx="692790" cy="832374"/>
            <a:chOff x="752156" y="3762375"/>
            <a:chExt cx="692790" cy="832374"/>
          </a:xfrm>
        </p:grpSpPr>
        <p:sp>
          <p:nvSpPr>
            <p:cNvPr id="1026" name="직사각형 1025">
              <a:extLst>
                <a:ext uri="{FF2B5EF4-FFF2-40B4-BE49-F238E27FC236}">
                  <a16:creationId xmlns:a16="http://schemas.microsoft.com/office/drawing/2014/main" id="{4E621526-4DA0-A376-2459-E600CEBFB893}"/>
                </a:ext>
              </a:extLst>
            </p:cNvPr>
            <p:cNvSpPr/>
            <p:nvPr/>
          </p:nvSpPr>
          <p:spPr>
            <a:xfrm>
              <a:off x="812801" y="3762375"/>
              <a:ext cx="571500" cy="527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1" name="TextBox 1030">
                  <a:extLst>
                    <a:ext uri="{FF2B5EF4-FFF2-40B4-BE49-F238E27FC236}">
                      <a16:creationId xmlns:a16="http://schemas.microsoft.com/office/drawing/2014/main" id="{3A88F32B-FC08-A715-A94B-5F1E104A9E26}"/>
                    </a:ext>
                  </a:extLst>
                </p:cNvPr>
                <p:cNvSpPr txBox="1"/>
                <p:nvPr/>
              </p:nvSpPr>
              <p:spPr>
                <a:xfrm>
                  <a:off x="752156" y="4337050"/>
                  <a:ext cx="692790" cy="257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𝑃</m:t>
                        </m:r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𝑜𝑖𝑛𝑡𝑠</m:t>
                        </m:r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(</m:t>
                        </m:r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𝑜𝑝𝑡𝑖𝑜𝑛𝑎𝑙</m:t>
                        </m:r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)</m:t>
                        </m:r>
                      </m:oMath>
                    </m:oMathPara>
                  </a14:m>
                  <a:endParaRPr lang="ko-KR" altLang="en-US" sz="1100" baseline="-250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</mc:Choice>
          <mc:Fallback>
            <p:sp>
              <p:nvSpPr>
                <p:cNvPr id="1031" name="TextBox 1030">
                  <a:extLst>
                    <a:ext uri="{FF2B5EF4-FFF2-40B4-BE49-F238E27FC236}">
                      <a16:creationId xmlns:a16="http://schemas.microsoft.com/office/drawing/2014/main" id="{3A88F32B-FC08-A715-A94B-5F1E104A9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156" y="4337050"/>
                  <a:ext cx="692790" cy="257699"/>
                </a:xfrm>
                <a:prstGeom prst="rect">
                  <a:avLst/>
                </a:prstGeom>
                <a:blipFill>
                  <a:blip r:embed="rId6"/>
                  <a:stretch>
                    <a:fillRect l="-35088" r="-34211" b="-46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121B4C32-8FC7-D329-2383-BF815844898D}"/>
                  </a:ext>
                </a:extLst>
              </p14:cNvPr>
              <p14:cNvContentPartPr/>
              <p14:nvPr/>
            </p14:nvContentPartPr>
            <p14:xfrm>
              <a:off x="2092702" y="3127175"/>
              <a:ext cx="360" cy="360"/>
            </p14:xfrm>
          </p:contentPart>
        </mc:Choice>
        <mc:Fallback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121B4C32-8FC7-D329-2383-BF8158448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4062" y="31185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277F8D3E-4152-AD79-6D1A-2388D34B97E9}"/>
                  </a:ext>
                </a:extLst>
              </p14:cNvPr>
              <p14:cNvContentPartPr/>
              <p14:nvPr/>
            </p14:nvContentPartPr>
            <p14:xfrm>
              <a:off x="2092702" y="3073175"/>
              <a:ext cx="360" cy="360"/>
            </p14:xfrm>
          </p:contentPart>
        </mc:Choice>
        <mc:Fallback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277F8D3E-4152-AD79-6D1A-2388D34B97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4062" y="30645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F3B1BE4E-6D80-EE7E-5B1B-E7FA620D9518}"/>
                  </a:ext>
                </a:extLst>
              </p14:cNvPr>
              <p14:cNvContentPartPr/>
              <p14:nvPr/>
            </p14:nvContentPartPr>
            <p14:xfrm>
              <a:off x="2149942" y="3092255"/>
              <a:ext cx="360" cy="360"/>
            </p14:xfrm>
          </p:contentPart>
        </mc:Choice>
        <mc:Fallback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F3B1BE4E-6D80-EE7E-5B1B-E7FA620D95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0942" y="3083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" name="잉크 32">
                <a:extLst>
                  <a:ext uri="{FF2B5EF4-FFF2-40B4-BE49-F238E27FC236}">
                    <a16:creationId xmlns:a16="http://schemas.microsoft.com/office/drawing/2014/main" id="{7354C763-3234-1040-265A-3DB0DE24EA1F}"/>
                  </a:ext>
                </a:extLst>
              </p14:cNvPr>
              <p14:cNvContentPartPr/>
              <p14:nvPr/>
            </p14:nvContentPartPr>
            <p14:xfrm>
              <a:off x="2102062" y="3000455"/>
              <a:ext cx="360" cy="360"/>
            </p14:xfrm>
          </p:contentPart>
        </mc:Choice>
        <mc:Fallback>
          <p:pic>
            <p:nvPicPr>
              <p:cNvPr id="33" name="잉크 32">
                <a:extLst>
                  <a:ext uri="{FF2B5EF4-FFF2-40B4-BE49-F238E27FC236}">
                    <a16:creationId xmlns:a16="http://schemas.microsoft.com/office/drawing/2014/main" id="{7354C763-3234-1040-265A-3DB0DE24EA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93422" y="299145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그룹 34">
            <a:extLst>
              <a:ext uri="{FF2B5EF4-FFF2-40B4-BE49-F238E27FC236}">
                <a16:creationId xmlns:a16="http://schemas.microsoft.com/office/drawing/2014/main" id="{CF101580-683A-246F-9C55-2E7F4572F87C}"/>
              </a:ext>
            </a:extLst>
          </p:cNvPr>
          <p:cNvGrpSpPr/>
          <p:nvPr/>
        </p:nvGrpSpPr>
        <p:grpSpPr>
          <a:xfrm>
            <a:off x="2134102" y="3032135"/>
            <a:ext cx="35280" cy="6480"/>
            <a:chOff x="1746180" y="5029085"/>
            <a:chExt cx="35280" cy="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A156F2C7-620E-0184-A3CA-2F98C573C5BB}"/>
                    </a:ext>
                  </a:extLst>
                </p14:cNvPr>
                <p14:cNvContentPartPr/>
                <p14:nvPr/>
              </p14:nvContentPartPr>
              <p14:xfrm>
                <a:off x="1781100" y="5029085"/>
                <a:ext cx="360" cy="360"/>
              </p14:xfrm>
            </p:contentPart>
          </mc:Choice>
          <mc:Fallback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A156F2C7-620E-0184-A3CA-2F98C573C5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2100" y="50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212B0008-548E-4C53-8A9F-B771670E856B}"/>
                    </a:ext>
                  </a:extLst>
                </p14:cNvPr>
                <p14:cNvContentPartPr/>
                <p14:nvPr/>
              </p14:nvContentPartPr>
              <p14:xfrm>
                <a:off x="1746180" y="5035205"/>
                <a:ext cx="360" cy="360"/>
              </p14:xfrm>
            </p:contentPart>
          </mc:Choice>
          <mc:Fallback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212B0008-548E-4C53-8A9F-B771670E85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7180" y="502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잉크 37">
                <a:extLst>
                  <a:ext uri="{FF2B5EF4-FFF2-40B4-BE49-F238E27FC236}">
                    <a16:creationId xmlns:a16="http://schemas.microsoft.com/office/drawing/2014/main" id="{E67805DC-FC6F-542C-920F-C6378E20D8AB}"/>
                  </a:ext>
                </a:extLst>
              </p14:cNvPr>
              <p14:cNvContentPartPr/>
              <p14:nvPr/>
            </p14:nvContentPartPr>
            <p14:xfrm>
              <a:off x="2048422" y="3044735"/>
              <a:ext cx="360" cy="360"/>
            </p14:xfrm>
          </p:contentPart>
        </mc:Choice>
        <mc:Fallback>
          <p:pic>
            <p:nvPicPr>
              <p:cNvPr id="38" name="잉크 37">
                <a:extLst>
                  <a:ext uri="{FF2B5EF4-FFF2-40B4-BE49-F238E27FC236}">
                    <a16:creationId xmlns:a16="http://schemas.microsoft.com/office/drawing/2014/main" id="{E67805DC-FC6F-542C-920F-C6378E20D8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9422" y="3036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54" name="잉크 1053">
                <a:extLst>
                  <a:ext uri="{FF2B5EF4-FFF2-40B4-BE49-F238E27FC236}">
                    <a16:creationId xmlns:a16="http://schemas.microsoft.com/office/drawing/2014/main" id="{A15F6E8C-0BE7-B915-DCBC-808314D5991A}"/>
                  </a:ext>
                </a:extLst>
              </p14:cNvPr>
              <p14:cNvContentPartPr/>
              <p14:nvPr/>
            </p14:nvContentPartPr>
            <p14:xfrm>
              <a:off x="1128821" y="4551642"/>
              <a:ext cx="360" cy="360"/>
            </p14:xfrm>
          </p:contentPart>
        </mc:Choice>
        <mc:Fallback>
          <p:pic>
            <p:nvPicPr>
              <p:cNvPr id="1054" name="잉크 1053">
                <a:extLst>
                  <a:ext uri="{FF2B5EF4-FFF2-40B4-BE49-F238E27FC236}">
                    <a16:creationId xmlns:a16="http://schemas.microsoft.com/office/drawing/2014/main" id="{A15F6E8C-0BE7-B915-DCBC-808314D599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0181" y="45430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55" name="잉크 1054">
                <a:extLst>
                  <a:ext uri="{FF2B5EF4-FFF2-40B4-BE49-F238E27FC236}">
                    <a16:creationId xmlns:a16="http://schemas.microsoft.com/office/drawing/2014/main" id="{0BC75B0D-8C85-A289-9C1F-C96D1358CC0E}"/>
                  </a:ext>
                </a:extLst>
              </p14:cNvPr>
              <p14:cNvContentPartPr/>
              <p14:nvPr/>
            </p14:nvContentPartPr>
            <p14:xfrm>
              <a:off x="1128821" y="4497642"/>
              <a:ext cx="360" cy="360"/>
            </p14:xfrm>
          </p:contentPart>
        </mc:Choice>
        <mc:Fallback>
          <p:pic>
            <p:nvPicPr>
              <p:cNvPr id="1055" name="잉크 1054">
                <a:extLst>
                  <a:ext uri="{FF2B5EF4-FFF2-40B4-BE49-F238E27FC236}">
                    <a16:creationId xmlns:a16="http://schemas.microsoft.com/office/drawing/2014/main" id="{0BC75B0D-8C85-A289-9C1F-C96D1358CC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0181" y="44890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56" name="잉크 1055">
                <a:extLst>
                  <a:ext uri="{FF2B5EF4-FFF2-40B4-BE49-F238E27FC236}">
                    <a16:creationId xmlns:a16="http://schemas.microsoft.com/office/drawing/2014/main" id="{C4643C31-4B14-9E85-71A1-5B580C50EA33}"/>
                  </a:ext>
                </a:extLst>
              </p14:cNvPr>
              <p14:cNvContentPartPr/>
              <p14:nvPr/>
            </p14:nvContentPartPr>
            <p14:xfrm>
              <a:off x="1186061" y="4516722"/>
              <a:ext cx="360" cy="360"/>
            </p14:xfrm>
          </p:contentPart>
        </mc:Choice>
        <mc:Fallback>
          <p:pic>
            <p:nvPicPr>
              <p:cNvPr id="1056" name="잉크 1055">
                <a:extLst>
                  <a:ext uri="{FF2B5EF4-FFF2-40B4-BE49-F238E27FC236}">
                    <a16:creationId xmlns:a16="http://schemas.microsoft.com/office/drawing/2014/main" id="{C4643C31-4B14-9E85-71A1-5B580C50EA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061" y="45080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57" name="잉크 1056">
                <a:extLst>
                  <a:ext uri="{FF2B5EF4-FFF2-40B4-BE49-F238E27FC236}">
                    <a16:creationId xmlns:a16="http://schemas.microsoft.com/office/drawing/2014/main" id="{F9037534-07EA-B79C-18F1-448232F6BEA6}"/>
                  </a:ext>
                </a:extLst>
              </p14:cNvPr>
              <p14:cNvContentPartPr/>
              <p14:nvPr/>
            </p14:nvContentPartPr>
            <p14:xfrm>
              <a:off x="1138181" y="4424922"/>
              <a:ext cx="360" cy="360"/>
            </p14:xfrm>
          </p:contentPart>
        </mc:Choice>
        <mc:Fallback>
          <p:pic>
            <p:nvPicPr>
              <p:cNvPr id="1057" name="잉크 1056">
                <a:extLst>
                  <a:ext uri="{FF2B5EF4-FFF2-40B4-BE49-F238E27FC236}">
                    <a16:creationId xmlns:a16="http://schemas.microsoft.com/office/drawing/2014/main" id="{F9037534-07EA-B79C-18F1-448232F6BE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9541" y="441592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8" name="그룹 1057">
            <a:extLst>
              <a:ext uri="{FF2B5EF4-FFF2-40B4-BE49-F238E27FC236}">
                <a16:creationId xmlns:a16="http://schemas.microsoft.com/office/drawing/2014/main" id="{48278DEE-FFC0-E78B-BFBF-076397C4D384}"/>
              </a:ext>
            </a:extLst>
          </p:cNvPr>
          <p:cNvGrpSpPr/>
          <p:nvPr/>
        </p:nvGrpSpPr>
        <p:grpSpPr>
          <a:xfrm>
            <a:off x="1170221" y="4456602"/>
            <a:ext cx="35280" cy="6480"/>
            <a:chOff x="1746180" y="5029085"/>
            <a:chExt cx="35280" cy="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59" name="잉크 1058">
                  <a:extLst>
                    <a:ext uri="{FF2B5EF4-FFF2-40B4-BE49-F238E27FC236}">
                      <a16:creationId xmlns:a16="http://schemas.microsoft.com/office/drawing/2014/main" id="{16557960-5209-D874-8011-F237A8707B8D}"/>
                    </a:ext>
                  </a:extLst>
                </p14:cNvPr>
                <p14:cNvContentPartPr/>
                <p14:nvPr/>
              </p14:nvContentPartPr>
              <p14:xfrm>
                <a:off x="1781100" y="5029085"/>
                <a:ext cx="360" cy="360"/>
              </p14:xfrm>
            </p:contentPart>
          </mc:Choice>
          <mc:Fallback>
            <p:pic>
              <p:nvPicPr>
                <p:cNvPr id="1059" name="잉크 1058">
                  <a:extLst>
                    <a:ext uri="{FF2B5EF4-FFF2-40B4-BE49-F238E27FC236}">
                      <a16:creationId xmlns:a16="http://schemas.microsoft.com/office/drawing/2014/main" id="{16557960-5209-D874-8011-F237A8707B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2100" y="50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60" name="잉크 1059">
                  <a:extLst>
                    <a:ext uri="{FF2B5EF4-FFF2-40B4-BE49-F238E27FC236}">
                      <a16:creationId xmlns:a16="http://schemas.microsoft.com/office/drawing/2014/main" id="{79077D50-7BED-B6E4-4658-9E0202FEF9C6}"/>
                    </a:ext>
                  </a:extLst>
                </p14:cNvPr>
                <p14:cNvContentPartPr/>
                <p14:nvPr/>
              </p14:nvContentPartPr>
              <p14:xfrm>
                <a:off x="1746180" y="5035205"/>
                <a:ext cx="360" cy="360"/>
              </p14:xfrm>
            </p:contentPart>
          </mc:Choice>
          <mc:Fallback>
            <p:pic>
              <p:nvPicPr>
                <p:cNvPr id="1060" name="잉크 1059">
                  <a:extLst>
                    <a:ext uri="{FF2B5EF4-FFF2-40B4-BE49-F238E27FC236}">
                      <a16:creationId xmlns:a16="http://schemas.microsoft.com/office/drawing/2014/main" id="{79077D50-7BED-B6E4-4658-9E0202FEF9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7180" y="502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61" name="잉크 1060">
                <a:extLst>
                  <a:ext uri="{FF2B5EF4-FFF2-40B4-BE49-F238E27FC236}">
                    <a16:creationId xmlns:a16="http://schemas.microsoft.com/office/drawing/2014/main" id="{B4E66627-4E2C-558C-2DB9-E9655314878D}"/>
                  </a:ext>
                </a:extLst>
              </p14:cNvPr>
              <p14:cNvContentPartPr/>
              <p14:nvPr/>
            </p14:nvContentPartPr>
            <p14:xfrm>
              <a:off x="1084541" y="4469202"/>
              <a:ext cx="360" cy="360"/>
            </p14:xfrm>
          </p:contentPart>
        </mc:Choice>
        <mc:Fallback>
          <p:pic>
            <p:nvPicPr>
              <p:cNvPr id="1061" name="잉크 1060">
                <a:extLst>
                  <a:ext uri="{FF2B5EF4-FFF2-40B4-BE49-F238E27FC236}">
                    <a16:creationId xmlns:a16="http://schemas.microsoft.com/office/drawing/2014/main" id="{B4E66627-4E2C-558C-2DB9-E965531487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5541" y="44605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62" name="잉크 1061">
                <a:extLst>
                  <a:ext uri="{FF2B5EF4-FFF2-40B4-BE49-F238E27FC236}">
                    <a16:creationId xmlns:a16="http://schemas.microsoft.com/office/drawing/2014/main" id="{B9CB8E72-19E5-C576-18B3-EFBD3F6FD1E1}"/>
                  </a:ext>
                </a:extLst>
              </p14:cNvPr>
              <p14:cNvContentPartPr/>
              <p14:nvPr/>
            </p14:nvContentPartPr>
            <p14:xfrm>
              <a:off x="1820051" y="4578527"/>
              <a:ext cx="360" cy="360"/>
            </p14:xfrm>
          </p:contentPart>
        </mc:Choice>
        <mc:Fallback>
          <p:pic>
            <p:nvPicPr>
              <p:cNvPr id="1062" name="잉크 1061">
                <a:extLst>
                  <a:ext uri="{FF2B5EF4-FFF2-40B4-BE49-F238E27FC236}">
                    <a16:creationId xmlns:a16="http://schemas.microsoft.com/office/drawing/2014/main" id="{B9CB8E72-19E5-C576-18B3-EFBD3F6FD1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1411" y="45698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63" name="잉크 1062">
                <a:extLst>
                  <a:ext uri="{FF2B5EF4-FFF2-40B4-BE49-F238E27FC236}">
                    <a16:creationId xmlns:a16="http://schemas.microsoft.com/office/drawing/2014/main" id="{897FD8E8-B615-5E03-8401-935A8DFFAC41}"/>
                  </a:ext>
                </a:extLst>
              </p14:cNvPr>
              <p14:cNvContentPartPr/>
              <p14:nvPr/>
            </p14:nvContentPartPr>
            <p14:xfrm>
              <a:off x="1820051" y="4524527"/>
              <a:ext cx="360" cy="360"/>
            </p14:xfrm>
          </p:contentPart>
        </mc:Choice>
        <mc:Fallback>
          <p:pic>
            <p:nvPicPr>
              <p:cNvPr id="1063" name="잉크 1062">
                <a:extLst>
                  <a:ext uri="{FF2B5EF4-FFF2-40B4-BE49-F238E27FC236}">
                    <a16:creationId xmlns:a16="http://schemas.microsoft.com/office/drawing/2014/main" id="{897FD8E8-B615-5E03-8401-935A8DFFAC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1411" y="45158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64" name="잉크 1063">
                <a:extLst>
                  <a:ext uri="{FF2B5EF4-FFF2-40B4-BE49-F238E27FC236}">
                    <a16:creationId xmlns:a16="http://schemas.microsoft.com/office/drawing/2014/main" id="{13990DB3-56E2-292C-F4B2-D327D83A7CCA}"/>
                  </a:ext>
                </a:extLst>
              </p14:cNvPr>
              <p14:cNvContentPartPr/>
              <p14:nvPr/>
            </p14:nvContentPartPr>
            <p14:xfrm>
              <a:off x="1877291" y="4543607"/>
              <a:ext cx="360" cy="360"/>
            </p14:xfrm>
          </p:contentPart>
        </mc:Choice>
        <mc:Fallback>
          <p:pic>
            <p:nvPicPr>
              <p:cNvPr id="1064" name="잉크 1063">
                <a:extLst>
                  <a:ext uri="{FF2B5EF4-FFF2-40B4-BE49-F238E27FC236}">
                    <a16:creationId xmlns:a16="http://schemas.microsoft.com/office/drawing/2014/main" id="{13990DB3-56E2-292C-F4B2-D327D83A7C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8291" y="45349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65" name="잉크 1064">
                <a:extLst>
                  <a:ext uri="{FF2B5EF4-FFF2-40B4-BE49-F238E27FC236}">
                    <a16:creationId xmlns:a16="http://schemas.microsoft.com/office/drawing/2014/main" id="{0201A3B6-1369-053B-3701-9DD312E248CA}"/>
                  </a:ext>
                </a:extLst>
              </p14:cNvPr>
              <p14:cNvContentPartPr/>
              <p14:nvPr/>
            </p14:nvContentPartPr>
            <p14:xfrm>
              <a:off x="1829411" y="4451807"/>
              <a:ext cx="360" cy="360"/>
            </p14:xfrm>
          </p:contentPart>
        </mc:Choice>
        <mc:Fallback>
          <p:pic>
            <p:nvPicPr>
              <p:cNvPr id="1065" name="잉크 1064">
                <a:extLst>
                  <a:ext uri="{FF2B5EF4-FFF2-40B4-BE49-F238E27FC236}">
                    <a16:creationId xmlns:a16="http://schemas.microsoft.com/office/drawing/2014/main" id="{0201A3B6-1369-053B-3701-9DD312E248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0771" y="444280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6" name="그룹 1065">
            <a:extLst>
              <a:ext uri="{FF2B5EF4-FFF2-40B4-BE49-F238E27FC236}">
                <a16:creationId xmlns:a16="http://schemas.microsoft.com/office/drawing/2014/main" id="{1511E04A-E171-FB38-DCB6-69271538D843}"/>
              </a:ext>
            </a:extLst>
          </p:cNvPr>
          <p:cNvGrpSpPr/>
          <p:nvPr/>
        </p:nvGrpSpPr>
        <p:grpSpPr>
          <a:xfrm>
            <a:off x="1861451" y="4483487"/>
            <a:ext cx="35280" cy="6480"/>
            <a:chOff x="1746180" y="5029085"/>
            <a:chExt cx="35280" cy="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67" name="잉크 1066">
                  <a:extLst>
                    <a:ext uri="{FF2B5EF4-FFF2-40B4-BE49-F238E27FC236}">
                      <a16:creationId xmlns:a16="http://schemas.microsoft.com/office/drawing/2014/main" id="{B94FC3FF-3D5F-D493-C894-B5B41CF22E02}"/>
                    </a:ext>
                  </a:extLst>
                </p14:cNvPr>
                <p14:cNvContentPartPr/>
                <p14:nvPr/>
              </p14:nvContentPartPr>
              <p14:xfrm>
                <a:off x="1781100" y="5029085"/>
                <a:ext cx="360" cy="360"/>
              </p14:xfrm>
            </p:contentPart>
          </mc:Choice>
          <mc:Fallback>
            <p:pic>
              <p:nvPicPr>
                <p:cNvPr id="1067" name="잉크 1066">
                  <a:extLst>
                    <a:ext uri="{FF2B5EF4-FFF2-40B4-BE49-F238E27FC236}">
                      <a16:creationId xmlns:a16="http://schemas.microsoft.com/office/drawing/2014/main" id="{B94FC3FF-3D5F-D493-C894-B5B41CF22E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2100" y="50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68" name="잉크 1067">
                  <a:extLst>
                    <a:ext uri="{FF2B5EF4-FFF2-40B4-BE49-F238E27FC236}">
                      <a16:creationId xmlns:a16="http://schemas.microsoft.com/office/drawing/2014/main" id="{26F3E011-A62D-E8A9-2477-03206DA53C09}"/>
                    </a:ext>
                  </a:extLst>
                </p14:cNvPr>
                <p14:cNvContentPartPr/>
                <p14:nvPr/>
              </p14:nvContentPartPr>
              <p14:xfrm>
                <a:off x="1746180" y="5035205"/>
                <a:ext cx="360" cy="360"/>
              </p14:xfrm>
            </p:contentPart>
          </mc:Choice>
          <mc:Fallback>
            <p:pic>
              <p:nvPicPr>
                <p:cNvPr id="1068" name="잉크 1067">
                  <a:extLst>
                    <a:ext uri="{FF2B5EF4-FFF2-40B4-BE49-F238E27FC236}">
                      <a16:creationId xmlns:a16="http://schemas.microsoft.com/office/drawing/2014/main" id="{26F3E011-A62D-E8A9-2477-03206DA53C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7180" y="502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69" name="잉크 1068">
                <a:extLst>
                  <a:ext uri="{FF2B5EF4-FFF2-40B4-BE49-F238E27FC236}">
                    <a16:creationId xmlns:a16="http://schemas.microsoft.com/office/drawing/2014/main" id="{BAD66F41-C8D0-66DF-ADE4-71182C1D0160}"/>
                  </a:ext>
                </a:extLst>
              </p14:cNvPr>
              <p14:cNvContentPartPr/>
              <p14:nvPr/>
            </p14:nvContentPartPr>
            <p14:xfrm>
              <a:off x="1775771" y="4496087"/>
              <a:ext cx="360" cy="360"/>
            </p14:xfrm>
          </p:contentPart>
        </mc:Choice>
        <mc:Fallback>
          <p:pic>
            <p:nvPicPr>
              <p:cNvPr id="1069" name="잉크 1068">
                <a:extLst>
                  <a:ext uri="{FF2B5EF4-FFF2-40B4-BE49-F238E27FC236}">
                    <a16:creationId xmlns:a16="http://schemas.microsoft.com/office/drawing/2014/main" id="{BAD66F41-C8D0-66DF-ADE4-71182C1D01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6771" y="4487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70" name="잉크 1069">
                <a:extLst>
                  <a:ext uri="{FF2B5EF4-FFF2-40B4-BE49-F238E27FC236}">
                    <a16:creationId xmlns:a16="http://schemas.microsoft.com/office/drawing/2014/main" id="{2B3CE30F-E004-3E31-2D82-A007BAE5FDEA}"/>
                  </a:ext>
                </a:extLst>
              </p14:cNvPr>
              <p14:cNvContentPartPr/>
              <p14:nvPr/>
            </p14:nvContentPartPr>
            <p14:xfrm>
              <a:off x="2767193" y="4592921"/>
              <a:ext cx="360" cy="360"/>
            </p14:xfrm>
          </p:contentPart>
        </mc:Choice>
        <mc:Fallback>
          <p:pic>
            <p:nvPicPr>
              <p:cNvPr id="1070" name="잉크 1069">
                <a:extLst>
                  <a:ext uri="{FF2B5EF4-FFF2-40B4-BE49-F238E27FC236}">
                    <a16:creationId xmlns:a16="http://schemas.microsoft.com/office/drawing/2014/main" id="{2B3CE30F-E004-3E31-2D82-A007BAE5F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8553" y="45842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71" name="잉크 1070">
                <a:extLst>
                  <a:ext uri="{FF2B5EF4-FFF2-40B4-BE49-F238E27FC236}">
                    <a16:creationId xmlns:a16="http://schemas.microsoft.com/office/drawing/2014/main" id="{B098099C-28C1-ED4D-459B-4CB29A5DA612}"/>
                  </a:ext>
                </a:extLst>
              </p14:cNvPr>
              <p14:cNvContentPartPr/>
              <p14:nvPr/>
            </p14:nvContentPartPr>
            <p14:xfrm>
              <a:off x="2767193" y="4538921"/>
              <a:ext cx="360" cy="360"/>
            </p14:xfrm>
          </p:contentPart>
        </mc:Choice>
        <mc:Fallback>
          <p:pic>
            <p:nvPicPr>
              <p:cNvPr id="1071" name="잉크 1070">
                <a:extLst>
                  <a:ext uri="{FF2B5EF4-FFF2-40B4-BE49-F238E27FC236}">
                    <a16:creationId xmlns:a16="http://schemas.microsoft.com/office/drawing/2014/main" id="{B098099C-28C1-ED4D-459B-4CB29A5DA6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8553" y="45302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72" name="잉크 1071">
                <a:extLst>
                  <a:ext uri="{FF2B5EF4-FFF2-40B4-BE49-F238E27FC236}">
                    <a16:creationId xmlns:a16="http://schemas.microsoft.com/office/drawing/2014/main" id="{DAD5E996-822F-9267-DBA4-9672E6343249}"/>
                  </a:ext>
                </a:extLst>
              </p14:cNvPr>
              <p14:cNvContentPartPr/>
              <p14:nvPr/>
            </p14:nvContentPartPr>
            <p14:xfrm>
              <a:off x="2824433" y="4558001"/>
              <a:ext cx="360" cy="360"/>
            </p14:xfrm>
          </p:contentPart>
        </mc:Choice>
        <mc:Fallback>
          <p:pic>
            <p:nvPicPr>
              <p:cNvPr id="1072" name="잉크 1071">
                <a:extLst>
                  <a:ext uri="{FF2B5EF4-FFF2-40B4-BE49-F238E27FC236}">
                    <a16:creationId xmlns:a16="http://schemas.microsoft.com/office/drawing/2014/main" id="{DAD5E996-822F-9267-DBA4-9672E63432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5433" y="45493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73" name="잉크 1072">
                <a:extLst>
                  <a:ext uri="{FF2B5EF4-FFF2-40B4-BE49-F238E27FC236}">
                    <a16:creationId xmlns:a16="http://schemas.microsoft.com/office/drawing/2014/main" id="{A51257D4-AB52-0C60-B2AD-354A5ADA88DA}"/>
                  </a:ext>
                </a:extLst>
              </p14:cNvPr>
              <p14:cNvContentPartPr/>
              <p14:nvPr/>
            </p14:nvContentPartPr>
            <p14:xfrm>
              <a:off x="2776553" y="4466201"/>
              <a:ext cx="360" cy="360"/>
            </p14:xfrm>
          </p:contentPart>
        </mc:Choice>
        <mc:Fallback>
          <p:pic>
            <p:nvPicPr>
              <p:cNvPr id="1073" name="잉크 1072">
                <a:extLst>
                  <a:ext uri="{FF2B5EF4-FFF2-40B4-BE49-F238E27FC236}">
                    <a16:creationId xmlns:a16="http://schemas.microsoft.com/office/drawing/2014/main" id="{A51257D4-AB52-0C60-B2AD-354A5ADA88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7913" y="445720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4" name="그룹 1073">
            <a:extLst>
              <a:ext uri="{FF2B5EF4-FFF2-40B4-BE49-F238E27FC236}">
                <a16:creationId xmlns:a16="http://schemas.microsoft.com/office/drawing/2014/main" id="{2079B53C-98D3-2727-9CB3-62DECFD59CF7}"/>
              </a:ext>
            </a:extLst>
          </p:cNvPr>
          <p:cNvGrpSpPr/>
          <p:nvPr/>
        </p:nvGrpSpPr>
        <p:grpSpPr>
          <a:xfrm>
            <a:off x="2808593" y="4497881"/>
            <a:ext cx="35280" cy="6480"/>
            <a:chOff x="1746180" y="5029085"/>
            <a:chExt cx="35280" cy="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75" name="잉크 1074">
                  <a:extLst>
                    <a:ext uri="{FF2B5EF4-FFF2-40B4-BE49-F238E27FC236}">
                      <a16:creationId xmlns:a16="http://schemas.microsoft.com/office/drawing/2014/main" id="{FA214EE0-224B-C226-850C-B5AA0F7BD2CA}"/>
                    </a:ext>
                  </a:extLst>
                </p14:cNvPr>
                <p14:cNvContentPartPr/>
                <p14:nvPr/>
              </p14:nvContentPartPr>
              <p14:xfrm>
                <a:off x="1781100" y="5029085"/>
                <a:ext cx="360" cy="360"/>
              </p14:xfrm>
            </p:contentPart>
          </mc:Choice>
          <mc:Fallback>
            <p:pic>
              <p:nvPicPr>
                <p:cNvPr id="1075" name="잉크 1074">
                  <a:extLst>
                    <a:ext uri="{FF2B5EF4-FFF2-40B4-BE49-F238E27FC236}">
                      <a16:creationId xmlns:a16="http://schemas.microsoft.com/office/drawing/2014/main" id="{FA214EE0-224B-C226-850C-B5AA0F7BD2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2100" y="50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76" name="잉크 1075">
                  <a:extLst>
                    <a:ext uri="{FF2B5EF4-FFF2-40B4-BE49-F238E27FC236}">
                      <a16:creationId xmlns:a16="http://schemas.microsoft.com/office/drawing/2014/main" id="{9F381240-4E24-B866-A43B-2EFCC8C939F8}"/>
                    </a:ext>
                  </a:extLst>
                </p14:cNvPr>
                <p14:cNvContentPartPr/>
                <p14:nvPr/>
              </p14:nvContentPartPr>
              <p14:xfrm>
                <a:off x="1746180" y="5035205"/>
                <a:ext cx="360" cy="360"/>
              </p14:xfrm>
            </p:contentPart>
          </mc:Choice>
          <mc:Fallback>
            <p:pic>
              <p:nvPicPr>
                <p:cNvPr id="1076" name="잉크 1075">
                  <a:extLst>
                    <a:ext uri="{FF2B5EF4-FFF2-40B4-BE49-F238E27FC236}">
                      <a16:creationId xmlns:a16="http://schemas.microsoft.com/office/drawing/2014/main" id="{9F381240-4E24-B866-A43B-2EFCC8C939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7180" y="502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77" name="잉크 1076">
                <a:extLst>
                  <a:ext uri="{FF2B5EF4-FFF2-40B4-BE49-F238E27FC236}">
                    <a16:creationId xmlns:a16="http://schemas.microsoft.com/office/drawing/2014/main" id="{B62EC64F-CCF4-CABA-1DEE-EECE5467064E}"/>
                  </a:ext>
                </a:extLst>
              </p14:cNvPr>
              <p14:cNvContentPartPr/>
              <p14:nvPr/>
            </p14:nvContentPartPr>
            <p14:xfrm>
              <a:off x="2722913" y="4510481"/>
              <a:ext cx="360" cy="360"/>
            </p14:xfrm>
          </p:contentPart>
        </mc:Choice>
        <mc:Fallback>
          <p:pic>
            <p:nvPicPr>
              <p:cNvPr id="1077" name="잉크 1076">
                <a:extLst>
                  <a:ext uri="{FF2B5EF4-FFF2-40B4-BE49-F238E27FC236}">
                    <a16:creationId xmlns:a16="http://schemas.microsoft.com/office/drawing/2014/main" id="{B62EC64F-CCF4-CABA-1DEE-EECE546706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3913" y="450184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19" name="직사각형 1118">
            <a:extLst>
              <a:ext uri="{FF2B5EF4-FFF2-40B4-BE49-F238E27FC236}">
                <a16:creationId xmlns:a16="http://schemas.microsoft.com/office/drawing/2014/main" id="{5D1DEA8D-F008-1255-75E4-AFB09319FF65}"/>
              </a:ext>
            </a:extLst>
          </p:cNvPr>
          <p:cNvSpPr/>
          <p:nvPr/>
        </p:nvSpPr>
        <p:spPr>
          <a:xfrm>
            <a:off x="1096297" y="2981125"/>
            <a:ext cx="247649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21" name="그룹 1120">
            <a:extLst>
              <a:ext uri="{FF2B5EF4-FFF2-40B4-BE49-F238E27FC236}">
                <a16:creationId xmlns:a16="http://schemas.microsoft.com/office/drawing/2014/main" id="{3D2CE3F6-FD8E-44BA-1133-3E77DAE563A9}"/>
              </a:ext>
            </a:extLst>
          </p:cNvPr>
          <p:cNvGrpSpPr/>
          <p:nvPr/>
        </p:nvGrpSpPr>
        <p:grpSpPr>
          <a:xfrm>
            <a:off x="6580910" y="3194344"/>
            <a:ext cx="571500" cy="908960"/>
            <a:chOff x="6733401" y="3220379"/>
            <a:chExt cx="571500" cy="908960"/>
          </a:xfrm>
        </p:grpSpPr>
        <p:grpSp>
          <p:nvGrpSpPr>
            <p:cNvPr id="1122" name="그룹 1121">
              <a:extLst>
                <a:ext uri="{FF2B5EF4-FFF2-40B4-BE49-F238E27FC236}">
                  <a16:creationId xmlns:a16="http://schemas.microsoft.com/office/drawing/2014/main" id="{C8C91B57-CB61-734B-D6AE-E9DB2BD9BE24}"/>
                </a:ext>
              </a:extLst>
            </p:cNvPr>
            <p:cNvGrpSpPr/>
            <p:nvPr/>
          </p:nvGrpSpPr>
          <p:grpSpPr>
            <a:xfrm>
              <a:off x="6733401" y="3220379"/>
              <a:ext cx="571500" cy="527050"/>
              <a:chOff x="3471688" y="4590772"/>
              <a:chExt cx="571500" cy="527050"/>
            </a:xfrm>
          </p:grpSpPr>
          <p:sp>
            <p:nvSpPr>
              <p:cNvPr id="1124" name="직사각형 1123">
                <a:extLst>
                  <a:ext uri="{FF2B5EF4-FFF2-40B4-BE49-F238E27FC236}">
                    <a16:creationId xmlns:a16="http://schemas.microsoft.com/office/drawing/2014/main" id="{3A582531-A885-7139-E956-C4C685AC94BE}"/>
                  </a:ext>
                </a:extLst>
              </p:cNvPr>
              <p:cNvSpPr/>
              <p:nvPr/>
            </p:nvSpPr>
            <p:spPr>
              <a:xfrm>
                <a:off x="3471688" y="4590772"/>
                <a:ext cx="571500" cy="5270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1125" name="잉크 1124">
                    <a:extLst>
                      <a:ext uri="{FF2B5EF4-FFF2-40B4-BE49-F238E27FC236}">
                        <a16:creationId xmlns:a16="http://schemas.microsoft.com/office/drawing/2014/main" id="{5DC08CBF-D0E4-38AD-F835-8227F7BF456D}"/>
                      </a:ext>
                    </a:extLst>
                  </p14:cNvPr>
                  <p14:cNvContentPartPr/>
                  <p14:nvPr/>
                </p14:nvContentPartPr>
                <p14:xfrm>
                  <a:off x="3572358" y="4891198"/>
                  <a:ext cx="156600" cy="96120"/>
                </p14:xfrm>
              </p:contentPart>
            </mc:Choice>
            <mc:Fallback>
              <p:pic>
                <p:nvPicPr>
                  <p:cNvPr id="1125" name="잉크 1124">
                    <a:extLst>
                      <a:ext uri="{FF2B5EF4-FFF2-40B4-BE49-F238E27FC236}">
                        <a16:creationId xmlns:a16="http://schemas.microsoft.com/office/drawing/2014/main" id="{5DC08CBF-D0E4-38AD-F835-8227F7BF456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554718" y="4873558"/>
                    <a:ext cx="192240" cy="131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23" name="TextBox 1122">
              <a:extLst>
                <a:ext uri="{FF2B5EF4-FFF2-40B4-BE49-F238E27FC236}">
                  <a16:creationId xmlns:a16="http://schemas.microsoft.com/office/drawing/2014/main" id="{5692585C-472D-0DDE-3D85-FBE91CB0B555}"/>
                </a:ext>
              </a:extLst>
            </p:cNvPr>
            <p:cNvSpPr txBox="1"/>
            <p:nvPr/>
          </p:nvSpPr>
          <p:spPr>
            <a:xfrm>
              <a:off x="6733401" y="3760007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y</a:t>
              </a:r>
              <a:r>
                <a:rPr lang="en-US" altLang="ko-KR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1</a:t>
              </a:r>
              <a:endParaRPr lang="ko-KR" altLang="en-US" baseline="30000" dirty="0">
                <a:latin typeface="Cambria Math" panose="02040503050406030204" pitchFamily="18" charset="0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grpSp>
        <p:nvGrpSpPr>
          <p:cNvPr id="1126" name="그룹 1125">
            <a:extLst>
              <a:ext uri="{FF2B5EF4-FFF2-40B4-BE49-F238E27FC236}">
                <a16:creationId xmlns:a16="http://schemas.microsoft.com/office/drawing/2014/main" id="{2E7F54E4-BCCB-5BA0-431C-ED0323FEE1B0}"/>
              </a:ext>
            </a:extLst>
          </p:cNvPr>
          <p:cNvGrpSpPr/>
          <p:nvPr/>
        </p:nvGrpSpPr>
        <p:grpSpPr>
          <a:xfrm>
            <a:off x="6580910" y="4163694"/>
            <a:ext cx="571500" cy="893569"/>
            <a:chOff x="6733401" y="4211024"/>
            <a:chExt cx="571500" cy="893569"/>
          </a:xfrm>
        </p:grpSpPr>
        <p:grpSp>
          <p:nvGrpSpPr>
            <p:cNvPr id="1127" name="그룹 1126">
              <a:extLst>
                <a:ext uri="{FF2B5EF4-FFF2-40B4-BE49-F238E27FC236}">
                  <a16:creationId xmlns:a16="http://schemas.microsoft.com/office/drawing/2014/main" id="{43271EAD-A897-3975-5C35-5C792D4DF745}"/>
                </a:ext>
              </a:extLst>
            </p:cNvPr>
            <p:cNvGrpSpPr/>
            <p:nvPr/>
          </p:nvGrpSpPr>
          <p:grpSpPr>
            <a:xfrm>
              <a:off x="6733401" y="4211024"/>
              <a:ext cx="571500" cy="527050"/>
              <a:chOff x="4873758" y="4733175"/>
              <a:chExt cx="571500" cy="527050"/>
            </a:xfrm>
          </p:grpSpPr>
          <p:sp>
            <p:nvSpPr>
              <p:cNvPr id="1129" name="직사각형 1128">
                <a:extLst>
                  <a:ext uri="{FF2B5EF4-FFF2-40B4-BE49-F238E27FC236}">
                    <a16:creationId xmlns:a16="http://schemas.microsoft.com/office/drawing/2014/main" id="{231F3AEE-D6FF-CC12-7BD2-51543F5DF304}"/>
                  </a:ext>
                </a:extLst>
              </p:cNvPr>
              <p:cNvSpPr/>
              <p:nvPr/>
            </p:nvSpPr>
            <p:spPr>
              <a:xfrm>
                <a:off x="4873758" y="4733175"/>
                <a:ext cx="571500" cy="5270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1130" name="잉크 1129">
                    <a:extLst>
                      <a:ext uri="{FF2B5EF4-FFF2-40B4-BE49-F238E27FC236}">
                        <a16:creationId xmlns:a16="http://schemas.microsoft.com/office/drawing/2014/main" id="{711C72CF-2771-6757-9AB7-2647AE212C73}"/>
                      </a:ext>
                    </a:extLst>
                  </p14:cNvPr>
                  <p14:cNvContentPartPr/>
                  <p14:nvPr/>
                </p14:nvContentPartPr>
                <p14:xfrm>
                  <a:off x="4995900" y="4978040"/>
                  <a:ext cx="120960" cy="121320"/>
                </p14:xfrm>
              </p:contentPart>
            </mc:Choice>
            <mc:Fallback>
              <p:pic>
                <p:nvPicPr>
                  <p:cNvPr id="1130" name="잉크 1129">
                    <a:extLst>
                      <a:ext uri="{FF2B5EF4-FFF2-40B4-BE49-F238E27FC236}">
                        <a16:creationId xmlns:a16="http://schemas.microsoft.com/office/drawing/2014/main" id="{711C72CF-2771-6757-9AB7-2647AE212C7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978260" y="4960400"/>
                    <a:ext cx="156600" cy="156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28" name="TextBox 1127">
              <a:extLst>
                <a:ext uri="{FF2B5EF4-FFF2-40B4-BE49-F238E27FC236}">
                  <a16:creationId xmlns:a16="http://schemas.microsoft.com/office/drawing/2014/main" id="{21318F5E-238A-0CFE-8D74-642DC5273075}"/>
                </a:ext>
              </a:extLst>
            </p:cNvPr>
            <p:cNvSpPr txBox="1"/>
            <p:nvPr/>
          </p:nvSpPr>
          <p:spPr>
            <a:xfrm>
              <a:off x="6733401" y="4735261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y</a:t>
              </a:r>
              <a:r>
                <a:rPr lang="en-US" altLang="ko-KR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2</a:t>
              </a:r>
              <a:endParaRPr lang="ko-KR" altLang="en-US" baseline="30000" dirty="0">
                <a:latin typeface="Cambria Math" panose="02040503050406030204" pitchFamily="18" charset="0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grpSp>
        <p:nvGrpSpPr>
          <p:cNvPr id="1131" name="그룹 1130">
            <a:extLst>
              <a:ext uri="{FF2B5EF4-FFF2-40B4-BE49-F238E27FC236}">
                <a16:creationId xmlns:a16="http://schemas.microsoft.com/office/drawing/2014/main" id="{FDDB1122-F6CD-FD47-9E0D-4CC46202AE5E}"/>
              </a:ext>
            </a:extLst>
          </p:cNvPr>
          <p:cNvGrpSpPr/>
          <p:nvPr/>
        </p:nvGrpSpPr>
        <p:grpSpPr>
          <a:xfrm>
            <a:off x="6572477" y="5516630"/>
            <a:ext cx="571500" cy="914557"/>
            <a:chOff x="8676389" y="4218143"/>
            <a:chExt cx="571500" cy="914557"/>
          </a:xfrm>
        </p:grpSpPr>
        <p:grpSp>
          <p:nvGrpSpPr>
            <p:cNvPr id="1132" name="그룹 1131">
              <a:extLst>
                <a:ext uri="{FF2B5EF4-FFF2-40B4-BE49-F238E27FC236}">
                  <a16:creationId xmlns:a16="http://schemas.microsoft.com/office/drawing/2014/main" id="{410BE2CF-03B2-5E61-B392-95580E323452}"/>
                </a:ext>
              </a:extLst>
            </p:cNvPr>
            <p:cNvGrpSpPr/>
            <p:nvPr/>
          </p:nvGrpSpPr>
          <p:grpSpPr>
            <a:xfrm>
              <a:off x="8676389" y="4218143"/>
              <a:ext cx="571500" cy="527050"/>
              <a:chOff x="5671365" y="4724515"/>
              <a:chExt cx="571500" cy="527050"/>
            </a:xfrm>
          </p:grpSpPr>
          <p:grpSp>
            <p:nvGrpSpPr>
              <p:cNvPr id="1134" name="그룹 1133">
                <a:extLst>
                  <a:ext uri="{FF2B5EF4-FFF2-40B4-BE49-F238E27FC236}">
                    <a16:creationId xmlns:a16="http://schemas.microsoft.com/office/drawing/2014/main" id="{C576CB8F-9D8C-A17A-02FA-ECFECE75F19D}"/>
                  </a:ext>
                </a:extLst>
              </p:cNvPr>
              <p:cNvGrpSpPr/>
              <p:nvPr/>
            </p:nvGrpSpPr>
            <p:grpSpPr>
              <a:xfrm>
                <a:off x="5671365" y="4724515"/>
                <a:ext cx="571500" cy="527050"/>
                <a:chOff x="3471688" y="4699118"/>
                <a:chExt cx="571500" cy="527050"/>
              </a:xfrm>
            </p:grpSpPr>
            <p:sp>
              <p:nvSpPr>
                <p:cNvPr id="1136" name="직사각형 1135">
                  <a:extLst>
                    <a:ext uri="{FF2B5EF4-FFF2-40B4-BE49-F238E27FC236}">
                      <a16:creationId xmlns:a16="http://schemas.microsoft.com/office/drawing/2014/main" id="{5460D754-5928-6E82-1C3B-BF3B3645A66F}"/>
                    </a:ext>
                  </a:extLst>
                </p:cNvPr>
                <p:cNvSpPr/>
                <p:nvPr/>
              </p:nvSpPr>
              <p:spPr>
                <a:xfrm>
                  <a:off x="3471688" y="4699118"/>
                  <a:ext cx="571500" cy="5270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mc:AlternateContent xmlns:mc="http://schemas.openxmlformats.org/markup-compatibility/2006">
              <mc:Choice xmlns:p14="http://schemas.microsoft.com/office/powerpoint/2010/main" Requires="p14">
                <p:contentPart p14:bwMode="auto" r:id="rId40">
                  <p14:nvContentPartPr>
                    <p14:cNvPr id="1137" name="잉크 1136">
                      <a:extLst>
                        <a:ext uri="{FF2B5EF4-FFF2-40B4-BE49-F238E27FC236}">
                          <a16:creationId xmlns:a16="http://schemas.microsoft.com/office/drawing/2014/main" id="{85232772-5DC9-8776-2C28-EDA1602C13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72358" y="4891198"/>
                    <a:ext cx="267536" cy="164212"/>
                  </p14:xfrm>
                </p:contentPart>
              </mc:Choice>
              <mc:Fallback>
                <p:pic>
                  <p:nvPicPr>
                    <p:cNvPr id="1137" name="잉크 1136">
                      <a:extLst>
                        <a:ext uri="{FF2B5EF4-FFF2-40B4-BE49-F238E27FC236}">
                          <a16:creationId xmlns:a16="http://schemas.microsoft.com/office/drawing/2014/main" id="{85232772-5DC9-8776-2C28-EDA1602C13B5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3554354" y="4873192"/>
                      <a:ext cx="303183" cy="19986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1135" name="잉크 1134">
                    <a:extLst>
                      <a:ext uri="{FF2B5EF4-FFF2-40B4-BE49-F238E27FC236}">
                        <a16:creationId xmlns:a16="http://schemas.microsoft.com/office/drawing/2014/main" id="{6EA8C5B7-02C7-AC3B-CA83-E1FD12384CB7}"/>
                      </a:ext>
                    </a:extLst>
                  </p14:cNvPr>
                  <p14:cNvContentPartPr/>
                  <p14:nvPr/>
                </p14:nvContentPartPr>
                <p14:xfrm>
                  <a:off x="5808060" y="4943840"/>
                  <a:ext cx="178200" cy="117360"/>
                </p14:xfrm>
              </p:contentPart>
            </mc:Choice>
            <mc:Fallback>
              <p:pic>
                <p:nvPicPr>
                  <p:cNvPr id="1135" name="잉크 1134">
                    <a:extLst>
                      <a:ext uri="{FF2B5EF4-FFF2-40B4-BE49-F238E27FC236}">
                        <a16:creationId xmlns:a16="http://schemas.microsoft.com/office/drawing/2014/main" id="{6EA8C5B7-02C7-AC3B-CA83-E1FD12384CB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790060" y="4926200"/>
                    <a:ext cx="213840" cy="15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33" name="TextBox 1132">
              <a:extLst>
                <a:ext uri="{FF2B5EF4-FFF2-40B4-BE49-F238E27FC236}">
                  <a16:creationId xmlns:a16="http://schemas.microsoft.com/office/drawing/2014/main" id="{5EEB2A36-C51E-4E3F-632B-3C2ED61641B5}"/>
                </a:ext>
              </a:extLst>
            </p:cNvPr>
            <p:cNvSpPr txBox="1"/>
            <p:nvPr/>
          </p:nvSpPr>
          <p:spPr>
            <a:xfrm>
              <a:off x="8676389" y="4763368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y</a:t>
              </a:r>
              <a:r>
                <a:rPr lang="en-US" altLang="ko-KR" baseline="30000" dirty="0" err="1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N</a:t>
              </a:r>
              <a:endParaRPr lang="ko-KR" altLang="en-US" baseline="30000" dirty="0">
                <a:latin typeface="Cambria Math" panose="02040503050406030204" pitchFamily="18" charset="0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1138" name="사각형: 둥근 모서리 1137">
            <a:extLst>
              <a:ext uri="{FF2B5EF4-FFF2-40B4-BE49-F238E27FC236}">
                <a16:creationId xmlns:a16="http://schemas.microsoft.com/office/drawing/2014/main" id="{10AC6735-B18A-42FC-16D8-D1A343AE64B7}"/>
              </a:ext>
            </a:extLst>
          </p:cNvPr>
          <p:cNvSpPr/>
          <p:nvPr/>
        </p:nvSpPr>
        <p:spPr>
          <a:xfrm>
            <a:off x="7684751" y="4102397"/>
            <a:ext cx="909032" cy="1117192"/>
          </a:xfrm>
          <a:prstGeom prst="roundRect">
            <a:avLst>
              <a:gd name="adj" fmla="val 1033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UGMP</a:t>
            </a:r>
          </a:p>
        </p:txBody>
      </p:sp>
      <p:sp>
        <p:nvSpPr>
          <p:cNvPr id="1139" name="오른쪽 중괄호 1138">
            <a:extLst>
              <a:ext uri="{FF2B5EF4-FFF2-40B4-BE49-F238E27FC236}">
                <a16:creationId xmlns:a16="http://schemas.microsoft.com/office/drawing/2014/main" id="{E93AF2CB-1239-217B-B51F-364333B781B7}"/>
              </a:ext>
            </a:extLst>
          </p:cNvPr>
          <p:cNvSpPr/>
          <p:nvPr/>
        </p:nvSpPr>
        <p:spPr>
          <a:xfrm>
            <a:off x="7304186" y="3454809"/>
            <a:ext cx="337295" cy="241619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0" name="TextBox 1139">
            <a:extLst>
              <a:ext uri="{FF2B5EF4-FFF2-40B4-BE49-F238E27FC236}">
                <a16:creationId xmlns:a16="http://schemas.microsoft.com/office/drawing/2014/main" id="{5E783443-C0BB-789B-DC3A-DBF031A4D64C}"/>
              </a:ext>
            </a:extLst>
          </p:cNvPr>
          <p:cNvSpPr txBox="1"/>
          <p:nvPr/>
        </p:nvSpPr>
        <p:spPr>
          <a:xfrm rot="5400000">
            <a:off x="6678882" y="5088582"/>
            <a:ext cx="36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..</a:t>
            </a:r>
          </a:p>
        </p:txBody>
      </p:sp>
      <p:sp>
        <p:nvSpPr>
          <p:cNvPr id="1141" name="오른쪽 중괄호 1140">
            <a:extLst>
              <a:ext uri="{FF2B5EF4-FFF2-40B4-BE49-F238E27FC236}">
                <a16:creationId xmlns:a16="http://schemas.microsoft.com/office/drawing/2014/main" id="{B23AAD64-1904-AB59-97B7-C93FC8188BE0}"/>
              </a:ext>
            </a:extLst>
          </p:cNvPr>
          <p:cNvSpPr/>
          <p:nvPr/>
        </p:nvSpPr>
        <p:spPr>
          <a:xfrm flipH="1">
            <a:off x="9051849" y="4035174"/>
            <a:ext cx="392646" cy="1347348"/>
          </a:xfrm>
          <a:prstGeom prst="rightBrace">
            <a:avLst>
              <a:gd name="adj1" fmla="val 8333"/>
              <a:gd name="adj2" fmla="val 4802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42" name="그룹 1141">
            <a:extLst>
              <a:ext uri="{FF2B5EF4-FFF2-40B4-BE49-F238E27FC236}">
                <a16:creationId xmlns:a16="http://schemas.microsoft.com/office/drawing/2014/main" id="{22BB1FEC-491C-8AB4-829A-A3E92E0535FA}"/>
              </a:ext>
            </a:extLst>
          </p:cNvPr>
          <p:cNvGrpSpPr/>
          <p:nvPr/>
        </p:nvGrpSpPr>
        <p:grpSpPr>
          <a:xfrm>
            <a:off x="9547557" y="3793952"/>
            <a:ext cx="641534" cy="974396"/>
            <a:chOff x="6696741" y="2934192"/>
            <a:chExt cx="572459" cy="845022"/>
          </a:xfrm>
        </p:grpSpPr>
        <p:grpSp>
          <p:nvGrpSpPr>
            <p:cNvPr id="1143" name="그룹 1142">
              <a:extLst>
                <a:ext uri="{FF2B5EF4-FFF2-40B4-BE49-F238E27FC236}">
                  <a16:creationId xmlns:a16="http://schemas.microsoft.com/office/drawing/2014/main" id="{A4449CF7-8409-7C85-D62F-4E2B1725007A}"/>
                </a:ext>
              </a:extLst>
            </p:cNvPr>
            <p:cNvGrpSpPr/>
            <p:nvPr/>
          </p:nvGrpSpPr>
          <p:grpSpPr>
            <a:xfrm>
              <a:off x="6696741" y="2934192"/>
              <a:ext cx="571500" cy="527050"/>
              <a:chOff x="3435028" y="4304585"/>
              <a:chExt cx="571500" cy="527050"/>
            </a:xfrm>
          </p:grpSpPr>
          <p:sp>
            <p:nvSpPr>
              <p:cNvPr id="1145" name="직사각형 1144">
                <a:extLst>
                  <a:ext uri="{FF2B5EF4-FFF2-40B4-BE49-F238E27FC236}">
                    <a16:creationId xmlns:a16="http://schemas.microsoft.com/office/drawing/2014/main" id="{FBEAC2BD-B28D-DC53-2191-FF498FCC2C78}"/>
                  </a:ext>
                </a:extLst>
              </p:cNvPr>
              <p:cNvSpPr/>
              <p:nvPr/>
            </p:nvSpPr>
            <p:spPr>
              <a:xfrm>
                <a:off x="3435028" y="4304585"/>
                <a:ext cx="571500" cy="5270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146" name="잉크 1145">
                    <a:extLst>
                      <a:ext uri="{FF2B5EF4-FFF2-40B4-BE49-F238E27FC236}">
                        <a16:creationId xmlns:a16="http://schemas.microsoft.com/office/drawing/2014/main" id="{2DF2E96B-D14B-EE30-BC2E-EEEFF92BFB61}"/>
                      </a:ext>
                    </a:extLst>
                  </p14:cNvPr>
                  <p14:cNvContentPartPr/>
                  <p14:nvPr/>
                </p14:nvContentPartPr>
                <p14:xfrm>
                  <a:off x="3535424" y="4513779"/>
                  <a:ext cx="142252" cy="87313"/>
                </p14:xfrm>
              </p:contentPart>
            </mc:Choice>
            <mc:Fallback>
              <p:pic>
                <p:nvPicPr>
                  <p:cNvPr id="1146" name="잉크 1145">
                    <a:extLst>
                      <a:ext uri="{FF2B5EF4-FFF2-40B4-BE49-F238E27FC236}">
                        <a16:creationId xmlns:a16="http://schemas.microsoft.com/office/drawing/2014/main" id="{2DF2E96B-D14B-EE30-BC2E-EEEFF92BFB6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519690" y="4498499"/>
                    <a:ext cx="174042" cy="1181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4" name="TextBox 1143">
                  <a:extLst>
                    <a:ext uri="{FF2B5EF4-FFF2-40B4-BE49-F238E27FC236}">
                      <a16:creationId xmlns:a16="http://schemas.microsoft.com/office/drawing/2014/main" id="{DD4B11B7-1BD7-B967-21F2-C1BF843269BC}"/>
                    </a:ext>
                  </a:extLst>
                </p:cNvPr>
                <p:cNvSpPr txBox="1"/>
                <p:nvPr/>
              </p:nvSpPr>
              <p:spPr>
                <a:xfrm>
                  <a:off x="6697700" y="3464425"/>
                  <a:ext cx="571500" cy="31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ko-KR" altLang="en-US" baseline="300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</mc:Choice>
          <mc:Fallback>
            <p:sp>
              <p:nvSpPr>
                <p:cNvPr id="1144" name="TextBox 1143">
                  <a:extLst>
                    <a:ext uri="{FF2B5EF4-FFF2-40B4-BE49-F238E27FC236}">
                      <a16:creationId xmlns:a16="http://schemas.microsoft.com/office/drawing/2014/main" id="{DD4B11B7-1BD7-B967-21F2-C1BF84326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7700" y="3464425"/>
                  <a:ext cx="571500" cy="314789"/>
                </a:xfrm>
                <a:prstGeom prst="rect">
                  <a:avLst/>
                </a:prstGeom>
                <a:blipFill>
                  <a:blip r:embed="rId45"/>
                  <a:stretch>
                    <a:fillRect r="-10476" b="-84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47" name="그림 1146">
            <a:extLst>
              <a:ext uri="{FF2B5EF4-FFF2-40B4-BE49-F238E27FC236}">
                <a16:creationId xmlns:a16="http://schemas.microsoft.com/office/drawing/2014/main" id="{DAAF4878-C3C5-D1F6-39FA-D3067E698095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547557" y="4987634"/>
            <a:ext cx="640461" cy="627713"/>
          </a:xfrm>
          <a:prstGeom prst="rect">
            <a:avLst/>
          </a:prstGeom>
        </p:spPr>
      </p:pic>
      <p:sp>
        <p:nvSpPr>
          <p:cNvPr id="1148" name="화살표: 오른쪽 1147">
            <a:extLst>
              <a:ext uri="{FF2B5EF4-FFF2-40B4-BE49-F238E27FC236}">
                <a16:creationId xmlns:a16="http://schemas.microsoft.com/office/drawing/2014/main" id="{7E69013E-6FF9-8206-0125-B1A4F4B4C152}"/>
              </a:ext>
            </a:extLst>
          </p:cNvPr>
          <p:cNvSpPr/>
          <p:nvPr/>
        </p:nvSpPr>
        <p:spPr>
          <a:xfrm>
            <a:off x="8661479" y="4482676"/>
            <a:ext cx="345371" cy="365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9" name="TextBox 1148">
                <a:extLst>
                  <a:ext uri="{FF2B5EF4-FFF2-40B4-BE49-F238E27FC236}">
                    <a16:creationId xmlns:a16="http://schemas.microsoft.com/office/drawing/2014/main" id="{52ADC9DB-223A-6533-0015-083BB4773007}"/>
                  </a:ext>
                </a:extLst>
              </p:cNvPr>
              <p:cNvSpPr txBox="1"/>
              <p:nvPr/>
            </p:nvSpPr>
            <p:spPr>
              <a:xfrm>
                <a:off x="9547557" y="5622356"/>
                <a:ext cx="5924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altLang="ko-KR" sz="2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49" name="TextBox 1148">
                <a:extLst>
                  <a:ext uri="{FF2B5EF4-FFF2-40B4-BE49-F238E27FC236}">
                    <a16:creationId xmlns:a16="http://schemas.microsoft.com/office/drawing/2014/main" id="{52ADC9DB-223A-6533-0015-083BB4773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557" y="5622356"/>
                <a:ext cx="592448" cy="400110"/>
              </a:xfrm>
              <a:prstGeom prst="rect">
                <a:avLst/>
              </a:prstGeom>
              <a:blipFill>
                <a:blip r:embed="rId47"/>
                <a:stretch>
                  <a:fillRect r="-144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84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D4686-17C9-BEED-B202-D27ADBF6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32735F-C39D-AF8A-0D8C-2F558B394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DBC163-15AA-93B3-1F66-85F6C5FC1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Uncertainty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estimation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of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MPA-</a:t>
            </a:r>
            <a:r>
              <a:rPr lang="en-US" altLang="ko-KR" b="1" dirty="0" err="1">
                <a:sym typeface="Wingdings" panose="05000000000000000000" pitchFamily="2" charset="2"/>
              </a:rPr>
              <a:t>MedSAM</a:t>
            </a:r>
            <a:r>
              <a:rPr lang="en-US" altLang="ko-KR" b="1" dirty="0">
                <a:sym typeface="Wingdings" panose="05000000000000000000" pitchFamily="2" charset="2"/>
              </a:rPr>
              <a:t> with multi-type prompts</a:t>
            </a:r>
          </a:p>
          <a:p>
            <a:pPr lvl="1"/>
            <a:r>
              <a:rPr lang="en-US" altLang="ko-KR" b="1" dirty="0">
                <a:sym typeface="Wingdings" panose="05000000000000000000" pitchFamily="2" charset="2"/>
              </a:rPr>
              <a:t>Uncertainty-Guided Multi-Prompt (UGMP)</a:t>
            </a:r>
          </a:p>
          <a:p>
            <a:pPr lvl="2"/>
            <a:r>
              <a:rPr lang="ko-KR" altLang="en-US" b="1" dirty="0">
                <a:sym typeface="Wingdings" panose="05000000000000000000" pitchFamily="2" charset="2"/>
              </a:rPr>
              <a:t>역할 </a:t>
            </a:r>
            <a:r>
              <a:rPr lang="en-US" altLang="ko-KR" b="1" dirty="0">
                <a:sym typeface="Wingdings" panose="05000000000000000000" pitchFamily="2" charset="2"/>
              </a:rPr>
              <a:t>1) </a:t>
            </a:r>
            <a:r>
              <a:rPr lang="ko-KR" altLang="en-US" b="1" dirty="0">
                <a:sym typeface="Wingdings" panose="05000000000000000000" pitchFamily="2" charset="2"/>
              </a:rPr>
              <a:t>여러 개의 마스크를 하나의 마스크로 종합</a:t>
            </a:r>
            <a:endParaRPr lang="en-US" altLang="ko-KR" b="1" dirty="0">
              <a:sym typeface="Wingdings" panose="05000000000000000000" pitchFamily="2" charset="2"/>
            </a:endParaRPr>
          </a:p>
          <a:p>
            <a:pPr lvl="2"/>
            <a:r>
              <a:rPr lang="ko-KR" altLang="en-US" b="1" dirty="0">
                <a:sym typeface="Wingdings" panose="05000000000000000000" pitchFamily="2" charset="2"/>
              </a:rPr>
              <a:t>역할</a:t>
            </a:r>
            <a:r>
              <a:rPr lang="en-US" altLang="ko-KR" b="1" dirty="0">
                <a:sym typeface="Wingdings" panose="05000000000000000000" pitchFamily="2" charset="2"/>
              </a:rPr>
              <a:t> 2) </a:t>
            </a:r>
            <a:r>
              <a:rPr lang="ko-KR" altLang="en-US" b="1" dirty="0">
                <a:sym typeface="Wingdings" panose="05000000000000000000" pitchFamily="2" charset="2"/>
              </a:rPr>
              <a:t>종합한 마스크의 </a:t>
            </a:r>
            <a:r>
              <a:rPr lang="en-US" altLang="ko-KR" b="1" dirty="0">
                <a:sym typeface="Wingdings" panose="05000000000000000000" pitchFamily="2" charset="2"/>
              </a:rPr>
              <a:t>Uncertainty </a:t>
            </a:r>
            <a:r>
              <a:rPr lang="ko-KR" altLang="en-US" b="1" dirty="0">
                <a:sym typeface="Wingdings" panose="05000000000000000000" pitchFamily="2" charset="2"/>
              </a:rPr>
              <a:t>측정</a:t>
            </a:r>
            <a:endParaRPr lang="en-US" altLang="ko-KR" b="1" dirty="0">
              <a:sym typeface="Wingdings" panose="05000000000000000000" pitchFamily="2" charset="2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303620C3-E66E-FA2E-D14C-D45F35F1487A}"/>
              </a:ext>
            </a:extLst>
          </p:cNvPr>
          <p:cNvGrpSpPr/>
          <p:nvPr/>
        </p:nvGrpSpPr>
        <p:grpSpPr>
          <a:xfrm>
            <a:off x="928662" y="4134450"/>
            <a:ext cx="2387275" cy="1248072"/>
            <a:chOff x="2329495" y="4229100"/>
            <a:chExt cx="2387275" cy="1248072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6896A85B-4501-7FAB-4C52-2204AC859B9E}"/>
                </a:ext>
              </a:extLst>
            </p:cNvPr>
            <p:cNvSpPr>
              <a:spLocks/>
            </p:cNvSpPr>
            <p:nvPr/>
          </p:nvSpPr>
          <p:spPr>
            <a:xfrm>
              <a:off x="2329495" y="4229100"/>
              <a:ext cx="2387275" cy="938837"/>
            </a:xfrm>
            <a:prstGeom prst="roundRect">
              <a:avLst>
                <a:gd name="adj" fmla="val 757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4F0C6264-C35F-94EC-F671-4028CCD564B5}"/>
                </a:ext>
              </a:extLst>
            </p:cNvPr>
            <p:cNvGrpSpPr/>
            <p:nvPr/>
          </p:nvGrpSpPr>
          <p:grpSpPr>
            <a:xfrm>
              <a:off x="2433000" y="4327943"/>
              <a:ext cx="2283770" cy="839994"/>
              <a:chOff x="2379660" y="4331652"/>
              <a:chExt cx="2283770" cy="839994"/>
            </a:xfrm>
          </p:grpSpPr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02F65C00-FC03-B564-1AEB-12BA4148D7E6}"/>
                  </a:ext>
                </a:extLst>
              </p:cNvPr>
              <p:cNvGrpSpPr/>
              <p:nvPr/>
            </p:nvGrpSpPr>
            <p:grpSpPr>
              <a:xfrm>
                <a:off x="2379660" y="4331652"/>
                <a:ext cx="571500" cy="836285"/>
                <a:chOff x="771526" y="3762375"/>
                <a:chExt cx="571500" cy="836285"/>
              </a:xfrm>
            </p:grpSpPr>
            <p:sp>
              <p:nvSpPr>
                <p:cNvPr id="1039" name="직사각형 1038">
                  <a:extLst>
                    <a:ext uri="{FF2B5EF4-FFF2-40B4-BE49-F238E27FC236}">
                      <a16:creationId xmlns:a16="http://schemas.microsoft.com/office/drawing/2014/main" id="{12959441-2E35-B114-FDC5-3492B210C3B9}"/>
                    </a:ext>
                  </a:extLst>
                </p:cNvPr>
                <p:cNvSpPr/>
                <p:nvPr/>
              </p:nvSpPr>
              <p:spPr>
                <a:xfrm>
                  <a:off x="771526" y="3762375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0" name="직사각형 1039">
                  <a:extLst>
                    <a:ext uri="{FF2B5EF4-FFF2-40B4-BE49-F238E27FC236}">
                      <a16:creationId xmlns:a16="http://schemas.microsoft.com/office/drawing/2014/main" id="{AD76CA7A-916D-69D9-6BA7-EA76F6EDBB1C}"/>
                    </a:ext>
                  </a:extLst>
                </p:cNvPr>
                <p:cNvSpPr/>
                <p:nvPr/>
              </p:nvSpPr>
              <p:spPr>
                <a:xfrm>
                  <a:off x="812801" y="3884579"/>
                  <a:ext cx="168544" cy="26160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41" name="TextBox 1040">
                  <a:extLst>
                    <a:ext uri="{FF2B5EF4-FFF2-40B4-BE49-F238E27FC236}">
                      <a16:creationId xmlns:a16="http://schemas.microsoft.com/office/drawing/2014/main" id="{341C6F1F-7D0D-A360-4479-9F21FCCFA9BE}"/>
                    </a:ext>
                  </a:extLst>
                </p:cNvPr>
                <p:cNvSpPr txBox="1"/>
                <p:nvPr/>
              </p:nvSpPr>
              <p:spPr>
                <a:xfrm>
                  <a:off x="771526" y="4337050"/>
                  <a:ext cx="5715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dirty="0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rPr>
                    <a:t>b</a:t>
                  </a:r>
                  <a:r>
                    <a:rPr lang="en-US" altLang="ko-KR" sz="1100" baseline="30000" dirty="0">
                      <a:latin typeface="KoPubWorld돋움체 Light" panose="00000300000000000000" pitchFamily="2" charset="-127"/>
                      <a:ea typeface="KoPubWorld돋움체 Light" panose="00000300000000000000" pitchFamily="2" charset="-127"/>
                      <a:cs typeface="KoPubWorld돋움체 Light" panose="00000300000000000000" pitchFamily="2" charset="-127"/>
                    </a:rPr>
                    <a:t>init</a:t>
                  </a:r>
                  <a:endParaRPr lang="ko-KR" altLang="en-US" sz="1100" baseline="300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</p:grpSp>
          <p:grpSp>
            <p:nvGrpSpPr>
              <p:cNvPr id="62" name="그룹 61">
                <a:extLst>
                  <a:ext uri="{FF2B5EF4-FFF2-40B4-BE49-F238E27FC236}">
                    <a16:creationId xmlns:a16="http://schemas.microsoft.com/office/drawing/2014/main" id="{E57F5C6C-743C-B744-B02C-67301F8FC3CF}"/>
                  </a:ext>
                </a:extLst>
              </p:cNvPr>
              <p:cNvGrpSpPr/>
              <p:nvPr/>
            </p:nvGrpSpPr>
            <p:grpSpPr>
              <a:xfrm>
                <a:off x="3021005" y="4331652"/>
                <a:ext cx="692790" cy="832374"/>
                <a:chOff x="752156" y="3762375"/>
                <a:chExt cx="692790" cy="832374"/>
              </a:xfrm>
            </p:grpSpPr>
            <p:sp>
              <p:nvSpPr>
                <p:cNvPr id="1036" name="직사각형 1035">
                  <a:extLst>
                    <a:ext uri="{FF2B5EF4-FFF2-40B4-BE49-F238E27FC236}">
                      <a16:creationId xmlns:a16="http://schemas.microsoft.com/office/drawing/2014/main" id="{61E5172E-DF77-9182-A89E-DAE5CD58B277}"/>
                    </a:ext>
                  </a:extLst>
                </p:cNvPr>
                <p:cNvSpPr/>
                <p:nvPr/>
              </p:nvSpPr>
              <p:spPr>
                <a:xfrm>
                  <a:off x="812801" y="3762375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7" name="직사각형 1036">
                  <a:extLst>
                    <a:ext uri="{FF2B5EF4-FFF2-40B4-BE49-F238E27FC236}">
                      <a16:creationId xmlns:a16="http://schemas.microsoft.com/office/drawing/2014/main" id="{93A0AD6F-D8BB-5000-1D5C-5332E58D44BF}"/>
                    </a:ext>
                  </a:extLst>
                </p:cNvPr>
                <p:cNvSpPr/>
                <p:nvPr/>
              </p:nvSpPr>
              <p:spPr>
                <a:xfrm>
                  <a:off x="850902" y="3936999"/>
                  <a:ext cx="365421" cy="20918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38" name="TextBox 1037">
                      <a:extLst>
                        <a:ext uri="{FF2B5EF4-FFF2-40B4-BE49-F238E27FC236}">
                          <a16:creationId xmlns:a16="http://schemas.microsoft.com/office/drawing/2014/main" id="{6B525256-0EFE-32B5-3002-859D31C510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156" y="4337050"/>
                      <a:ext cx="692790" cy="257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altLang="ko-KR" sz="1100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altLang="ko-KR" sz="1100" baseline="30000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ini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+ </m:t>
                            </m:r>
                            <m:r>
                              <a:rPr lang="ko-KR" altLang="en-US" sz="1100" i="1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𝛿</m:t>
                            </m:r>
                            <m:r>
                              <a:rPr lang="en-US" altLang="ko-KR" sz="1100" b="0" i="1" baseline="-25000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1</m:t>
                            </m:r>
                          </m:oMath>
                        </m:oMathPara>
                      </a14:m>
                      <a:endParaRPr lang="ko-KR" altLang="en-US" sz="1100" baseline="-25000" dirty="0"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p:txBody>
                </p:sp>
              </mc:Choice>
              <mc:Fallback>
                <p:sp>
                  <p:nvSpPr>
                    <p:cNvPr id="1038" name="TextBox 1037">
                      <a:extLst>
                        <a:ext uri="{FF2B5EF4-FFF2-40B4-BE49-F238E27FC236}">
                          <a16:creationId xmlns:a16="http://schemas.microsoft.com/office/drawing/2014/main" id="{6B525256-0EFE-32B5-3002-859D31C510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156" y="4337050"/>
                      <a:ext cx="692790" cy="2576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26" name="그룹 1025">
                <a:extLst>
                  <a:ext uri="{FF2B5EF4-FFF2-40B4-BE49-F238E27FC236}">
                    <a16:creationId xmlns:a16="http://schemas.microsoft.com/office/drawing/2014/main" id="{2D5149D9-456A-CEEE-3E29-FF295D9AB78F}"/>
                  </a:ext>
                </a:extLst>
              </p:cNvPr>
              <p:cNvGrpSpPr/>
              <p:nvPr/>
            </p:nvGrpSpPr>
            <p:grpSpPr>
              <a:xfrm>
                <a:off x="3889361" y="4334510"/>
                <a:ext cx="774069" cy="837136"/>
                <a:chOff x="752155" y="3757613"/>
                <a:chExt cx="774069" cy="837136"/>
              </a:xfrm>
            </p:grpSpPr>
            <p:sp>
              <p:nvSpPr>
                <p:cNvPr id="1032" name="직사각형 1031">
                  <a:extLst>
                    <a:ext uri="{FF2B5EF4-FFF2-40B4-BE49-F238E27FC236}">
                      <a16:creationId xmlns:a16="http://schemas.microsoft.com/office/drawing/2014/main" id="{18A6A9B6-50E1-B906-A0CB-EF4035473C35}"/>
                    </a:ext>
                  </a:extLst>
                </p:cNvPr>
                <p:cNvSpPr/>
                <p:nvPr/>
              </p:nvSpPr>
              <p:spPr>
                <a:xfrm>
                  <a:off x="862641" y="3757613"/>
                  <a:ext cx="571500" cy="5270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3" name="직사각형 1032">
                  <a:extLst>
                    <a:ext uri="{FF2B5EF4-FFF2-40B4-BE49-F238E27FC236}">
                      <a16:creationId xmlns:a16="http://schemas.microsoft.com/office/drawing/2014/main" id="{06C8CD6C-EE95-C24A-D326-711BD0C3954B}"/>
                    </a:ext>
                  </a:extLst>
                </p:cNvPr>
                <p:cNvSpPr/>
                <p:nvPr/>
              </p:nvSpPr>
              <p:spPr>
                <a:xfrm>
                  <a:off x="900742" y="3932237"/>
                  <a:ext cx="235883" cy="20633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34" name="TextBox 1033">
                      <a:extLst>
                        <a:ext uri="{FF2B5EF4-FFF2-40B4-BE49-F238E27FC236}">
                          <a16:creationId xmlns:a16="http://schemas.microsoft.com/office/drawing/2014/main" id="{28A10D9A-18ED-1E27-A7BF-1F8A7E4D7E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155" y="4337050"/>
                      <a:ext cx="774069" cy="257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altLang="ko-KR" sz="1100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altLang="ko-KR" sz="1100" baseline="30000" dirty="0" smtClean="0">
                                <a:latin typeface="KoPubWorld돋움체 Light" panose="00000300000000000000" pitchFamily="2" charset="-127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ini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+ </m:t>
                            </m:r>
                            <m:r>
                              <a:rPr lang="ko-KR" altLang="en-US" sz="1100" i="1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𝛿</m:t>
                            </m:r>
                            <m:r>
                              <a:rPr lang="en-US" altLang="ko-KR" sz="1100" b="0" i="1" baseline="-25000" smtClean="0">
                                <a:latin typeface="Cambria Math" panose="02040503050406030204" pitchFamily="18" charset="0"/>
                                <a:ea typeface="KoPubWorld돋움체 Light" panose="00000300000000000000" pitchFamily="2" charset="-127"/>
                                <a:cs typeface="KoPubWorld돋움체 Light" panose="00000300000000000000" pitchFamily="2" charset="-127"/>
                              </a:rPr>
                              <m:t>𝑁</m:t>
                            </m:r>
                          </m:oMath>
                        </m:oMathPara>
                      </a14:m>
                      <a:endParaRPr lang="ko-KR" altLang="en-US" sz="1100" baseline="-25000" dirty="0"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p:txBody>
                </p:sp>
              </mc:Choice>
              <mc:Fallback>
                <p:sp>
                  <p:nvSpPr>
                    <p:cNvPr id="1034" name="TextBox 1033">
                      <a:extLst>
                        <a:ext uri="{FF2B5EF4-FFF2-40B4-BE49-F238E27FC236}">
                          <a16:creationId xmlns:a16="http://schemas.microsoft.com/office/drawing/2014/main" id="{28A10D9A-18ED-1E27-A7BF-1F8A7E4D7E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155" y="4337050"/>
                      <a:ext cx="774069" cy="2576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B29483E8-F982-F458-4523-4C6D9558029A}"/>
                  </a:ext>
                </a:extLst>
              </p:cNvPr>
              <p:cNvSpPr txBox="1"/>
              <p:nvPr/>
            </p:nvSpPr>
            <p:spPr>
              <a:xfrm>
                <a:off x="3534879" y="4506276"/>
                <a:ext cx="5715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…</a:t>
                </a:r>
                <a:endParaRPr lang="ko-KR" altLang="en-US" sz="1100" baseline="30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558F75-6D79-DABA-E4EE-A3C5358C2C4E}"/>
                </a:ext>
              </a:extLst>
            </p:cNvPr>
            <p:cNvSpPr txBox="1"/>
            <p:nvPr/>
          </p:nvSpPr>
          <p:spPr>
            <a:xfrm>
              <a:off x="2329495" y="5215562"/>
              <a:ext cx="23872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1. Box Prompts Augmentation</a:t>
              </a:r>
              <a:endParaRPr lang="ko-KR" altLang="en-US" sz="1100" baseline="30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42" name="화살표: 오른쪽 1041">
            <a:extLst>
              <a:ext uri="{FF2B5EF4-FFF2-40B4-BE49-F238E27FC236}">
                <a16:creationId xmlns:a16="http://schemas.microsoft.com/office/drawing/2014/main" id="{2C03E1B7-52AA-5D49-C261-EFE761B6560A}"/>
              </a:ext>
            </a:extLst>
          </p:cNvPr>
          <p:cNvSpPr/>
          <p:nvPr/>
        </p:nvSpPr>
        <p:spPr>
          <a:xfrm rot="5400000">
            <a:off x="1597239" y="3723678"/>
            <a:ext cx="393491" cy="3657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3" name="사각형: 둥근 모서리 1042">
            <a:extLst>
              <a:ext uri="{FF2B5EF4-FFF2-40B4-BE49-F238E27FC236}">
                <a16:creationId xmlns:a16="http://schemas.microsoft.com/office/drawing/2014/main" id="{9023D9D4-6BD3-E70E-2867-5F8A2D23560D}"/>
              </a:ext>
            </a:extLst>
          </p:cNvPr>
          <p:cNvSpPr/>
          <p:nvPr/>
        </p:nvSpPr>
        <p:spPr>
          <a:xfrm>
            <a:off x="3918863" y="4064141"/>
            <a:ext cx="1978195" cy="1070034"/>
          </a:xfrm>
          <a:prstGeom prst="roundRect">
            <a:avLst>
              <a:gd name="adj" fmla="val 1033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MPA-</a:t>
            </a:r>
            <a:r>
              <a:rPr lang="en-US" altLang="ko-KR" dirty="0" err="1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MedSAM</a:t>
            </a:r>
            <a:endParaRPr lang="ko-KR" altLang="en-US" dirty="0">
              <a:solidFill>
                <a:schemeClr val="tx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44" name="화살표: 오른쪽 1043">
            <a:extLst>
              <a:ext uri="{FF2B5EF4-FFF2-40B4-BE49-F238E27FC236}">
                <a16:creationId xmlns:a16="http://schemas.microsoft.com/office/drawing/2014/main" id="{39A967BD-8E45-E361-5B0E-EF888AE44DFB}"/>
              </a:ext>
            </a:extLst>
          </p:cNvPr>
          <p:cNvSpPr/>
          <p:nvPr/>
        </p:nvSpPr>
        <p:spPr>
          <a:xfrm>
            <a:off x="3486804" y="4416278"/>
            <a:ext cx="345371" cy="3657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5" name="화살표: 오른쪽 1044">
            <a:extLst>
              <a:ext uri="{FF2B5EF4-FFF2-40B4-BE49-F238E27FC236}">
                <a16:creationId xmlns:a16="http://schemas.microsoft.com/office/drawing/2014/main" id="{F4B40502-6E01-F7E5-CAED-4119FC04FA1D}"/>
              </a:ext>
            </a:extLst>
          </p:cNvPr>
          <p:cNvSpPr/>
          <p:nvPr/>
        </p:nvSpPr>
        <p:spPr>
          <a:xfrm>
            <a:off x="5983746" y="4402588"/>
            <a:ext cx="345371" cy="3657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8AD2E618-D39C-D6FF-4B75-8693A45FAA8F}"/>
              </a:ext>
            </a:extLst>
          </p:cNvPr>
          <p:cNvSpPr txBox="1"/>
          <p:nvPr/>
        </p:nvSpPr>
        <p:spPr>
          <a:xfrm>
            <a:off x="3714322" y="5168449"/>
            <a:ext cx="238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Segmentation Model </a:t>
            </a:r>
            <a:r>
              <a:rPr lang="ko-KR" altLang="en-US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통과</a:t>
            </a:r>
            <a:endParaRPr lang="ko-KR" altLang="en-US" sz="1100" baseline="30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47" name="사각형: 둥근 모서리 1046">
            <a:extLst>
              <a:ext uri="{FF2B5EF4-FFF2-40B4-BE49-F238E27FC236}">
                <a16:creationId xmlns:a16="http://schemas.microsoft.com/office/drawing/2014/main" id="{A691E740-0661-458B-1753-AFC96DFCF2A1}"/>
              </a:ext>
            </a:extLst>
          </p:cNvPr>
          <p:cNvSpPr>
            <a:spLocks/>
          </p:cNvSpPr>
          <p:nvPr/>
        </p:nvSpPr>
        <p:spPr>
          <a:xfrm>
            <a:off x="954692" y="2707859"/>
            <a:ext cx="1888821" cy="938837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48" name="그룹 1047">
            <a:extLst>
              <a:ext uri="{FF2B5EF4-FFF2-40B4-BE49-F238E27FC236}">
                <a16:creationId xmlns:a16="http://schemas.microsoft.com/office/drawing/2014/main" id="{5AE28176-B692-F782-8D73-EF664831F8F5}"/>
              </a:ext>
            </a:extLst>
          </p:cNvPr>
          <p:cNvGrpSpPr/>
          <p:nvPr/>
        </p:nvGrpSpPr>
        <p:grpSpPr>
          <a:xfrm>
            <a:off x="1058196" y="2806702"/>
            <a:ext cx="571500" cy="836285"/>
            <a:chOff x="771526" y="3762375"/>
            <a:chExt cx="571500" cy="836285"/>
          </a:xfrm>
        </p:grpSpPr>
        <p:sp>
          <p:nvSpPr>
            <p:cNvPr id="1049" name="직사각형 1048">
              <a:extLst>
                <a:ext uri="{FF2B5EF4-FFF2-40B4-BE49-F238E27FC236}">
                  <a16:creationId xmlns:a16="http://schemas.microsoft.com/office/drawing/2014/main" id="{4998DCE3-8368-C3B1-1542-713E4E882310}"/>
                </a:ext>
              </a:extLst>
            </p:cNvPr>
            <p:cNvSpPr/>
            <p:nvPr/>
          </p:nvSpPr>
          <p:spPr>
            <a:xfrm>
              <a:off x="771526" y="3762375"/>
              <a:ext cx="571500" cy="527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11E85BF6-81B6-A0F7-85F2-51A8AA84F34F}"/>
                    </a:ext>
                  </a:extLst>
                </p:cNvPr>
                <p:cNvSpPr txBox="1"/>
                <p:nvPr/>
              </p:nvSpPr>
              <p:spPr>
                <a:xfrm>
                  <a:off x="771526" y="4337050"/>
                  <a:ext cx="5715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ko-KR" sz="11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ko-KR" sz="1100" baseline="300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init</m:t>
                        </m:r>
                      </m:oMath>
                    </m:oMathPara>
                  </a14:m>
                  <a:endParaRPr lang="ko-KR" altLang="en-US" sz="1100" baseline="300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11E85BF6-81B6-A0F7-85F2-51A8AA84F3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26" y="4337050"/>
                  <a:ext cx="571500" cy="2616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1" name="그룹 1050">
            <a:extLst>
              <a:ext uri="{FF2B5EF4-FFF2-40B4-BE49-F238E27FC236}">
                <a16:creationId xmlns:a16="http://schemas.microsoft.com/office/drawing/2014/main" id="{1A99B02B-9A6C-63D6-AA3D-65A8F6E5FE17}"/>
              </a:ext>
            </a:extLst>
          </p:cNvPr>
          <p:cNvGrpSpPr/>
          <p:nvPr/>
        </p:nvGrpSpPr>
        <p:grpSpPr>
          <a:xfrm>
            <a:off x="1950098" y="2798577"/>
            <a:ext cx="692790" cy="832374"/>
            <a:chOff x="752156" y="3762375"/>
            <a:chExt cx="692790" cy="832374"/>
          </a:xfrm>
        </p:grpSpPr>
        <p:sp>
          <p:nvSpPr>
            <p:cNvPr id="1052" name="직사각형 1051">
              <a:extLst>
                <a:ext uri="{FF2B5EF4-FFF2-40B4-BE49-F238E27FC236}">
                  <a16:creationId xmlns:a16="http://schemas.microsoft.com/office/drawing/2014/main" id="{87569713-FC10-B76C-5F6A-9A41C8E8CF8F}"/>
                </a:ext>
              </a:extLst>
            </p:cNvPr>
            <p:cNvSpPr/>
            <p:nvPr/>
          </p:nvSpPr>
          <p:spPr>
            <a:xfrm>
              <a:off x="812801" y="3762375"/>
              <a:ext cx="571500" cy="527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3" name="TextBox 1052">
                  <a:extLst>
                    <a:ext uri="{FF2B5EF4-FFF2-40B4-BE49-F238E27FC236}">
                      <a16:creationId xmlns:a16="http://schemas.microsoft.com/office/drawing/2014/main" id="{6794E5F3-5A34-C9BC-F8D5-07FE5469D059}"/>
                    </a:ext>
                  </a:extLst>
                </p:cNvPr>
                <p:cNvSpPr txBox="1"/>
                <p:nvPr/>
              </p:nvSpPr>
              <p:spPr>
                <a:xfrm>
                  <a:off x="752156" y="4337050"/>
                  <a:ext cx="692790" cy="257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𝑃</m:t>
                        </m:r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𝑜𝑖𝑛𝑡𝑠</m:t>
                        </m:r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(</m:t>
                        </m:r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𝑜𝑝𝑡𝑖𝑜𝑛𝑎𝑙</m:t>
                        </m:r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  <a:ea typeface="KoPubWorld돋움체 Light" panose="00000300000000000000" pitchFamily="2" charset="-127"/>
                            <a:cs typeface="KoPubWorld돋움체 Light" panose="00000300000000000000" pitchFamily="2" charset="-127"/>
                          </a:rPr>
                          <m:t>)</m:t>
                        </m:r>
                      </m:oMath>
                    </m:oMathPara>
                  </a14:m>
                  <a:endParaRPr lang="ko-KR" altLang="en-US" sz="1100" baseline="-250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</mc:Choice>
          <mc:Fallback>
            <p:sp>
              <p:nvSpPr>
                <p:cNvPr id="1053" name="TextBox 1052">
                  <a:extLst>
                    <a:ext uri="{FF2B5EF4-FFF2-40B4-BE49-F238E27FC236}">
                      <a16:creationId xmlns:a16="http://schemas.microsoft.com/office/drawing/2014/main" id="{6794E5F3-5A34-C9BC-F8D5-07FE5469D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156" y="4337050"/>
                  <a:ext cx="692790" cy="257699"/>
                </a:xfrm>
                <a:prstGeom prst="rect">
                  <a:avLst/>
                </a:prstGeom>
                <a:blipFill>
                  <a:blip r:embed="rId6"/>
                  <a:stretch>
                    <a:fillRect l="-35088" r="-34211" b="-46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54" name="잉크 1053">
                <a:extLst>
                  <a:ext uri="{FF2B5EF4-FFF2-40B4-BE49-F238E27FC236}">
                    <a16:creationId xmlns:a16="http://schemas.microsoft.com/office/drawing/2014/main" id="{A772CF81-70A6-DF06-6EB3-9FB30072C45A}"/>
                  </a:ext>
                </a:extLst>
              </p14:cNvPr>
              <p14:cNvContentPartPr/>
              <p14:nvPr/>
            </p14:nvContentPartPr>
            <p14:xfrm>
              <a:off x="2092702" y="3127175"/>
              <a:ext cx="360" cy="360"/>
            </p14:xfrm>
          </p:contentPart>
        </mc:Choice>
        <mc:Fallback>
          <p:pic>
            <p:nvPicPr>
              <p:cNvPr id="1054" name="잉크 1053">
                <a:extLst>
                  <a:ext uri="{FF2B5EF4-FFF2-40B4-BE49-F238E27FC236}">
                    <a16:creationId xmlns:a16="http://schemas.microsoft.com/office/drawing/2014/main" id="{A772CF81-70A6-DF06-6EB3-9FB30072C4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4062" y="31185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55" name="잉크 1054">
                <a:extLst>
                  <a:ext uri="{FF2B5EF4-FFF2-40B4-BE49-F238E27FC236}">
                    <a16:creationId xmlns:a16="http://schemas.microsoft.com/office/drawing/2014/main" id="{FD879385-3565-78BD-A3B4-18C6591F858E}"/>
                  </a:ext>
                </a:extLst>
              </p14:cNvPr>
              <p14:cNvContentPartPr/>
              <p14:nvPr/>
            </p14:nvContentPartPr>
            <p14:xfrm>
              <a:off x="2092702" y="3073175"/>
              <a:ext cx="360" cy="360"/>
            </p14:xfrm>
          </p:contentPart>
        </mc:Choice>
        <mc:Fallback>
          <p:pic>
            <p:nvPicPr>
              <p:cNvPr id="1055" name="잉크 1054">
                <a:extLst>
                  <a:ext uri="{FF2B5EF4-FFF2-40B4-BE49-F238E27FC236}">
                    <a16:creationId xmlns:a16="http://schemas.microsoft.com/office/drawing/2014/main" id="{FD879385-3565-78BD-A3B4-18C6591F85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4062" y="30645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56" name="잉크 1055">
                <a:extLst>
                  <a:ext uri="{FF2B5EF4-FFF2-40B4-BE49-F238E27FC236}">
                    <a16:creationId xmlns:a16="http://schemas.microsoft.com/office/drawing/2014/main" id="{B4D482B0-C847-00FB-89E2-744C10E4D9FC}"/>
                  </a:ext>
                </a:extLst>
              </p14:cNvPr>
              <p14:cNvContentPartPr/>
              <p14:nvPr/>
            </p14:nvContentPartPr>
            <p14:xfrm>
              <a:off x="2149942" y="3092255"/>
              <a:ext cx="360" cy="360"/>
            </p14:xfrm>
          </p:contentPart>
        </mc:Choice>
        <mc:Fallback>
          <p:pic>
            <p:nvPicPr>
              <p:cNvPr id="1056" name="잉크 1055">
                <a:extLst>
                  <a:ext uri="{FF2B5EF4-FFF2-40B4-BE49-F238E27FC236}">
                    <a16:creationId xmlns:a16="http://schemas.microsoft.com/office/drawing/2014/main" id="{B4D482B0-C847-00FB-89E2-744C10E4D9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0942" y="3083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57" name="잉크 1056">
                <a:extLst>
                  <a:ext uri="{FF2B5EF4-FFF2-40B4-BE49-F238E27FC236}">
                    <a16:creationId xmlns:a16="http://schemas.microsoft.com/office/drawing/2014/main" id="{C3E7B50E-3B54-02F8-23B5-88DA5EB0F525}"/>
                  </a:ext>
                </a:extLst>
              </p14:cNvPr>
              <p14:cNvContentPartPr/>
              <p14:nvPr/>
            </p14:nvContentPartPr>
            <p14:xfrm>
              <a:off x="2102062" y="3000455"/>
              <a:ext cx="360" cy="360"/>
            </p14:xfrm>
          </p:contentPart>
        </mc:Choice>
        <mc:Fallback>
          <p:pic>
            <p:nvPicPr>
              <p:cNvPr id="1057" name="잉크 1056">
                <a:extLst>
                  <a:ext uri="{FF2B5EF4-FFF2-40B4-BE49-F238E27FC236}">
                    <a16:creationId xmlns:a16="http://schemas.microsoft.com/office/drawing/2014/main" id="{C3E7B50E-3B54-02F8-23B5-88DA5EB0F5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93422" y="299145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8" name="그룹 1057">
            <a:extLst>
              <a:ext uri="{FF2B5EF4-FFF2-40B4-BE49-F238E27FC236}">
                <a16:creationId xmlns:a16="http://schemas.microsoft.com/office/drawing/2014/main" id="{4340DC21-7FF5-D320-3FE3-D4C9AED02BAE}"/>
              </a:ext>
            </a:extLst>
          </p:cNvPr>
          <p:cNvGrpSpPr/>
          <p:nvPr/>
        </p:nvGrpSpPr>
        <p:grpSpPr>
          <a:xfrm>
            <a:off x="2134102" y="3032135"/>
            <a:ext cx="35280" cy="6480"/>
            <a:chOff x="1746180" y="5029085"/>
            <a:chExt cx="35280" cy="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59" name="잉크 1058">
                  <a:extLst>
                    <a:ext uri="{FF2B5EF4-FFF2-40B4-BE49-F238E27FC236}">
                      <a16:creationId xmlns:a16="http://schemas.microsoft.com/office/drawing/2014/main" id="{B19D3F1E-58A1-4227-CC44-DA55C273A3B2}"/>
                    </a:ext>
                  </a:extLst>
                </p14:cNvPr>
                <p14:cNvContentPartPr/>
                <p14:nvPr/>
              </p14:nvContentPartPr>
              <p14:xfrm>
                <a:off x="1781100" y="5029085"/>
                <a:ext cx="360" cy="360"/>
              </p14:xfrm>
            </p:contentPart>
          </mc:Choice>
          <mc:Fallback>
            <p:pic>
              <p:nvPicPr>
                <p:cNvPr id="1059" name="잉크 1058">
                  <a:extLst>
                    <a:ext uri="{FF2B5EF4-FFF2-40B4-BE49-F238E27FC236}">
                      <a16:creationId xmlns:a16="http://schemas.microsoft.com/office/drawing/2014/main" id="{B19D3F1E-58A1-4227-CC44-DA55C273A3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2100" y="50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60" name="잉크 1059">
                  <a:extLst>
                    <a:ext uri="{FF2B5EF4-FFF2-40B4-BE49-F238E27FC236}">
                      <a16:creationId xmlns:a16="http://schemas.microsoft.com/office/drawing/2014/main" id="{14D7DDE5-3E2E-E6FE-BEA3-E8EAC9886549}"/>
                    </a:ext>
                  </a:extLst>
                </p14:cNvPr>
                <p14:cNvContentPartPr/>
                <p14:nvPr/>
              </p14:nvContentPartPr>
              <p14:xfrm>
                <a:off x="1746180" y="5035205"/>
                <a:ext cx="360" cy="360"/>
              </p14:xfrm>
            </p:contentPart>
          </mc:Choice>
          <mc:Fallback>
            <p:pic>
              <p:nvPicPr>
                <p:cNvPr id="1060" name="잉크 1059">
                  <a:extLst>
                    <a:ext uri="{FF2B5EF4-FFF2-40B4-BE49-F238E27FC236}">
                      <a16:creationId xmlns:a16="http://schemas.microsoft.com/office/drawing/2014/main" id="{14D7DDE5-3E2E-E6FE-BEA3-E8EAC988654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7180" y="502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61" name="잉크 1060">
                <a:extLst>
                  <a:ext uri="{FF2B5EF4-FFF2-40B4-BE49-F238E27FC236}">
                    <a16:creationId xmlns:a16="http://schemas.microsoft.com/office/drawing/2014/main" id="{D01ECAB9-790E-EDF0-60F3-C47155C43DD8}"/>
                  </a:ext>
                </a:extLst>
              </p14:cNvPr>
              <p14:cNvContentPartPr/>
              <p14:nvPr/>
            </p14:nvContentPartPr>
            <p14:xfrm>
              <a:off x="2048422" y="3044735"/>
              <a:ext cx="360" cy="360"/>
            </p14:xfrm>
          </p:contentPart>
        </mc:Choice>
        <mc:Fallback>
          <p:pic>
            <p:nvPicPr>
              <p:cNvPr id="1061" name="잉크 1060">
                <a:extLst>
                  <a:ext uri="{FF2B5EF4-FFF2-40B4-BE49-F238E27FC236}">
                    <a16:creationId xmlns:a16="http://schemas.microsoft.com/office/drawing/2014/main" id="{D01ECAB9-790E-EDF0-60F3-C47155C43D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9422" y="30360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5D17DB9A-52CA-DDA2-8FB7-B479C7CD8DD6}"/>
              </a:ext>
            </a:extLst>
          </p:cNvPr>
          <p:cNvSpPr/>
          <p:nvPr/>
        </p:nvSpPr>
        <p:spPr>
          <a:xfrm>
            <a:off x="1134031" y="2890495"/>
            <a:ext cx="247649" cy="351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63" name="잉크 1062">
                <a:extLst>
                  <a:ext uri="{FF2B5EF4-FFF2-40B4-BE49-F238E27FC236}">
                    <a16:creationId xmlns:a16="http://schemas.microsoft.com/office/drawing/2014/main" id="{3D3CA13C-F29C-FB80-5F74-0E2015B00663}"/>
                  </a:ext>
                </a:extLst>
              </p14:cNvPr>
              <p14:cNvContentPartPr/>
              <p14:nvPr/>
            </p14:nvContentPartPr>
            <p14:xfrm>
              <a:off x="1128821" y="4551642"/>
              <a:ext cx="360" cy="360"/>
            </p14:xfrm>
          </p:contentPart>
        </mc:Choice>
        <mc:Fallback>
          <p:pic>
            <p:nvPicPr>
              <p:cNvPr id="1063" name="잉크 1062">
                <a:extLst>
                  <a:ext uri="{FF2B5EF4-FFF2-40B4-BE49-F238E27FC236}">
                    <a16:creationId xmlns:a16="http://schemas.microsoft.com/office/drawing/2014/main" id="{3D3CA13C-F29C-FB80-5F74-0E2015B006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0181" y="45430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64" name="잉크 1063">
                <a:extLst>
                  <a:ext uri="{FF2B5EF4-FFF2-40B4-BE49-F238E27FC236}">
                    <a16:creationId xmlns:a16="http://schemas.microsoft.com/office/drawing/2014/main" id="{35989E63-F4ED-4015-5B5B-A9D23C98375D}"/>
                  </a:ext>
                </a:extLst>
              </p14:cNvPr>
              <p14:cNvContentPartPr/>
              <p14:nvPr/>
            </p14:nvContentPartPr>
            <p14:xfrm>
              <a:off x="1128821" y="4497642"/>
              <a:ext cx="360" cy="360"/>
            </p14:xfrm>
          </p:contentPart>
        </mc:Choice>
        <mc:Fallback>
          <p:pic>
            <p:nvPicPr>
              <p:cNvPr id="1064" name="잉크 1063">
                <a:extLst>
                  <a:ext uri="{FF2B5EF4-FFF2-40B4-BE49-F238E27FC236}">
                    <a16:creationId xmlns:a16="http://schemas.microsoft.com/office/drawing/2014/main" id="{35989E63-F4ED-4015-5B5B-A9D23C9837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0181" y="44890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65" name="잉크 1064">
                <a:extLst>
                  <a:ext uri="{FF2B5EF4-FFF2-40B4-BE49-F238E27FC236}">
                    <a16:creationId xmlns:a16="http://schemas.microsoft.com/office/drawing/2014/main" id="{55546CA6-9AA2-7DC5-6BCC-6848D1C82F76}"/>
                  </a:ext>
                </a:extLst>
              </p14:cNvPr>
              <p14:cNvContentPartPr/>
              <p14:nvPr/>
            </p14:nvContentPartPr>
            <p14:xfrm>
              <a:off x="1186061" y="4516722"/>
              <a:ext cx="360" cy="360"/>
            </p14:xfrm>
          </p:contentPart>
        </mc:Choice>
        <mc:Fallback>
          <p:pic>
            <p:nvPicPr>
              <p:cNvPr id="1065" name="잉크 1064">
                <a:extLst>
                  <a:ext uri="{FF2B5EF4-FFF2-40B4-BE49-F238E27FC236}">
                    <a16:creationId xmlns:a16="http://schemas.microsoft.com/office/drawing/2014/main" id="{55546CA6-9AA2-7DC5-6BCC-6848D1C82F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061" y="45080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66" name="잉크 1065">
                <a:extLst>
                  <a:ext uri="{FF2B5EF4-FFF2-40B4-BE49-F238E27FC236}">
                    <a16:creationId xmlns:a16="http://schemas.microsoft.com/office/drawing/2014/main" id="{6163C388-7173-A4DF-C87B-15D6513CF1A5}"/>
                  </a:ext>
                </a:extLst>
              </p14:cNvPr>
              <p14:cNvContentPartPr/>
              <p14:nvPr/>
            </p14:nvContentPartPr>
            <p14:xfrm>
              <a:off x="1138181" y="4424922"/>
              <a:ext cx="360" cy="360"/>
            </p14:xfrm>
          </p:contentPart>
        </mc:Choice>
        <mc:Fallback>
          <p:pic>
            <p:nvPicPr>
              <p:cNvPr id="1066" name="잉크 1065">
                <a:extLst>
                  <a:ext uri="{FF2B5EF4-FFF2-40B4-BE49-F238E27FC236}">
                    <a16:creationId xmlns:a16="http://schemas.microsoft.com/office/drawing/2014/main" id="{6163C388-7173-A4DF-C87B-15D6513CF1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9541" y="441592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7" name="그룹 1066">
            <a:extLst>
              <a:ext uri="{FF2B5EF4-FFF2-40B4-BE49-F238E27FC236}">
                <a16:creationId xmlns:a16="http://schemas.microsoft.com/office/drawing/2014/main" id="{9B8DC163-9FE4-0ABB-D4C6-DF53D399C0A6}"/>
              </a:ext>
            </a:extLst>
          </p:cNvPr>
          <p:cNvGrpSpPr/>
          <p:nvPr/>
        </p:nvGrpSpPr>
        <p:grpSpPr>
          <a:xfrm>
            <a:off x="1170221" y="4456602"/>
            <a:ext cx="35280" cy="6480"/>
            <a:chOff x="1746180" y="5029085"/>
            <a:chExt cx="35280" cy="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68" name="잉크 1067">
                  <a:extLst>
                    <a:ext uri="{FF2B5EF4-FFF2-40B4-BE49-F238E27FC236}">
                      <a16:creationId xmlns:a16="http://schemas.microsoft.com/office/drawing/2014/main" id="{671B55E1-49BD-76EA-9503-C0A2A0AF2D33}"/>
                    </a:ext>
                  </a:extLst>
                </p14:cNvPr>
                <p14:cNvContentPartPr/>
                <p14:nvPr/>
              </p14:nvContentPartPr>
              <p14:xfrm>
                <a:off x="1781100" y="5029085"/>
                <a:ext cx="360" cy="360"/>
              </p14:xfrm>
            </p:contentPart>
          </mc:Choice>
          <mc:Fallback>
            <p:pic>
              <p:nvPicPr>
                <p:cNvPr id="1068" name="잉크 1067">
                  <a:extLst>
                    <a:ext uri="{FF2B5EF4-FFF2-40B4-BE49-F238E27FC236}">
                      <a16:creationId xmlns:a16="http://schemas.microsoft.com/office/drawing/2014/main" id="{671B55E1-49BD-76EA-9503-C0A2A0AF2D3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2100" y="50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69" name="잉크 1068">
                  <a:extLst>
                    <a:ext uri="{FF2B5EF4-FFF2-40B4-BE49-F238E27FC236}">
                      <a16:creationId xmlns:a16="http://schemas.microsoft.com/office/drawing/2014/main" id="{2E9C64DA-5652-7CE8-B5A5-79186DD13A54}"/>
                    </a:ext>
                  </a:extLst>
                </p14:cNvPr>
                <p14:cNvContentPartPr/>
                <p14:nvPr/>
              </p14:nvContentPartPr>
              <p14:xfrm>
                <a:off x="1746180" y="5035205"/>
                <a:ext cx="360" cy="360"/>
              </p14:xfrm>
            </p:contentPart>
          </mc:Choice>
          <mc:Fallback>
            <p:pic>
              <p:nvPicPr>
                <p:cNvPr id="1069" name="잉크 1068">
                  <a:extLst>
                    <a:ext uri="{FF2B5EF4-FFF2-40B4-BE49-F238E27FC236}">
                      <a16:creationId xmlns:a16="http://schemas.microsoft.com/office/drawing/2014/main" id="{2E9C64DA-5652-7CE8-B5A5-79186DD13A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7180" y="502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70" name="잉크 1069">
                <a:extLst>
                  <a:ext uri="{FF2B5EF4-FFF2-40B4-BE49-F238E27FC236}">
                    <a16:creationId xmlns:a16="http://schemas.microsoft.com/office/drawing/2014/main" id="{7F9C0292-C461-5A79-FED1-A1D72AE75304}"/>
                  </a:ext>
                </a:extLst>
              </p14:cNvPr>
              <p14:cNvContentPartPr/>
              <p14:nvPr/>
            </p14:nvContentPartPr>
            <p14:xfrm>
              <a:off x="1084541" y="4469202"/>
              <a:ext cx="360" cy="360"/>
            </p14:xfrm>
          </p:contentPart>
        </mc:Choice>
        <mc:Fallback>
          <p:pic>
            <p:nvPicPr>
              <p:cNvPr id="1070" name="잉크 1069">
                <a:extLst>
                  <a:ext uri="{FF2B5EF4-FFF2-40B4-BE49-F238E27FC236}">
                    <a16:creationId xmlns:a16="http://schemas.microsoft.com/office/drawing/2014/main" id="{7F9C0292-C461-5A79-FED1-A1D72AE753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5541" y="44605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71" name="잉크 1070">
                <a:extLst>
                  <a:ext uri="{FF2B5EF4-FFF2-40B4-BE49-F238E27FC236}">
                    <a16:creationId xmlns:a16="http://schemas.microsoft.com/office/drawing/2014/main" id="{3438A8D2-C59A-3DAA-6954-4083624A857C}"/>
                  </a:ext>
                </a:extLst>
              </p14:cNvPr>
              <p14:cNvContentPartPr/>
              <p14:nvPr/>
            </p14:nvContentPartPr>
            <p14:xfrm>
              <a:off x="1820051" y="4578527"/>
              <a:ext cx="360" cy="360"/>
            </p14:xfrm>
          </p:contentPart>
        </mc:Choice>
        <mc:Fallback>
          <p:pic>
            <p:nvPicPr>
              <p:cNvPr id="1071" name="잉크 1070">
                <a:extLst>
                  <a:ext uri="{FF2B5EF4-FFF2-40B4-BE49-F238E27FC236}">
                    <a16:creationId xmlns:a16="http://schemas.microsoft.com/office/drawing/2014/main" id="{3438A8D2-C59A-3DAA-6954-4083624A85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1411" y="45698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72" name="잉크 1071">
                <a:extLst>
                  <a:ext uri="{FF2B5EF4-FFF2-40B4-BE49-F238E27FC236}">
                    <a16:creationId xmlns:a16="http://schemas.microsoft.com/office/drawing/2014/main" id="{14C737D3-CB4B-3EE0-C6B2-4AEC6C3B374F}"/>
                  </a:ext>
                </a:extLst>
              </p14:cNvPr>
              <p14:cNvContentPartPr/>
              <p14:nvPr/>
            </p14:nvContentPartPr>
            <p14:xfrm>
              <a:off x="1820051" y="4524527"/>
              <a:ext cx="360" cy="360"/>
            </p14:xfrm>
          </p:contentPart>
        </mc:Choice>
        <mc:Fallback>
          <p:pic>
            <p:nvPicPr>
              <p:cNvPr id="1072" name="잉크 1071">
                <a:extLst>
                  <a:ext uri="{FF2B5EF4-FFF2-40B4-BE49-F238E27FC236}">
                    <a16:creationId xmlns:a16="http://schemas.microsoft.com/office/drawing/2014/main" id="{14C737D3-CB4B-3EE0-C6B2-4AEC6C3B37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1411" y="45158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73" name="잉크 1072">
                <a:extLst>
                  <a:ext uri="{FF2B5EF4-FFF2-40B4-BE49-F238E27FC236}">
                    <a16:creationId xmlns:a16="http://schemas.microsoft.com/office/drawing/2014/main" id="{75474AA1-0E42-C0C7-F8CA-B40A8BF7D4F8}"/>
                  </a:ext>
                </a:extLst>
              </p14:cNvPr>
              <p14:cNvContentPartPr/>
              <p14:nvPr/>
            </p14:nvContentPartPr>
            <p14:xfrm>
              <a:off x="1877291" y="4543607"/>
              <a:ext cx="360" cy="360"/>
            </p14:xfrm>
          </p:contentPart>
        </mc:Choice>
        <mc:Fallback>
          <p:pic>
            <p:nvPicPr>
              <p:cNvPr id="1073" name="잉크 1072">
                <a:extLst>
                  <a:ext uri="{FF2B5EF4-FFF2-40B4-BE49-F238E27FC236}">
                    <a16:creationId xmlns:a16="http://schemas.microsoft.com/office/drawing/2014/main" id="{75474AA1-0E42-C0C7-F8CA-B40A8BF7D4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8291" y="45349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74" name="잉크 1073">
                <a:extLst>
                  <a:ext uri="{FF2B5EF4-FFF2-40B4-BE49-F238E27FC236}">
                    <a16:creationId xmlns:a16="http://schemas.microsoft.com/office/drawing/2014/main" id="{BF08D62D-5D69-BE0F-2C0C-5FF381A0519C}"/>
                  </a:ext>
                </a:extLst>
              </p14:cNvPr>
              <p14:cNvContentPartPr/>
              <p14:nvPr/>
            </p14:nvContentPartPr>
            <p14:xfrm>
              <a:off x="1829411" y="4451807"/>
              <a:ext cx="360" cy="360"/>
            </p14:xfrm>
          </p:contentPart>
        </mc:Choice>
        <mc:Fallback>
          <p:pic>
            <p:nvPicPr>
              <p:cNvPr id="1074" name="잉크 1073">
                <a:extLst>
                  <a:ext uri="{FF2B5EF4-FFF2-40B4-BE49-F238E27FC236}">
                    <a16:creationId xmlns:a16="http://schemas.microsoft.com/office/drawing/2014/main" id="{BF08D62D-5D69-BE0F-2C0C-5FF381A051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0771" y="444280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5" name="그룹 1074">
            <a:extLst>
              <a:ext uri="{FF2B5EF4-FFF2-40B4-BE49-F238E27FC236}">
                <a16:creationId xmlns:a16="http://schemas.microsoft.com/office/drawing/2014/main" id="{40A20725-CE2C-A5F6-0D43-9A8EB12EFB31}"/>
              </a:ext>
            </a:extLst>
          </p:cNvPr>
          <p:cNvGrpSpPr/>
          <p:nvPr/>
        </p:nvGrpSpPr>
        <p:grpSpPr>
          <a:xfrm>
            <a:off x="1861451" y="4483487"/>
            <a:ext cx="35280" cy="6480"/>
            <a:chOff x="1746180" y="5029085"/>
            <a:chExt cx="35280" cy="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76" name="잉크 1075">
                  <a:extLst>
                    <a:ext uri="{FF2B5EF4-FFF2-40B4-BE49-F238E27FC236}">
                      <a16:creationId xmlns:a16="http://schemas.microsoft.com/office/drawing/2014/main" id="{F70FB2C5-123C-B6C4-C7BC-3622BE62F5C9}"/>
                    </a:ext>
                  </a:extLst>
                </p14:cNvPr>
                <p14:cNvContentPartPr/>
                <p14:nvPr/>
              </p14:nvContentPartPr>
              <p14:xfrm>
                <a:off x="1781100" y="5029085"/>
                <a:ext cx="360" cy="360"/>
              </p14:xfrm>
            </p:contentPart>
          </mc:Choice>
          <mc:Fallback>
            <p:pic>
              <p:nvPicPr>
                <p:cNvPr id="1076" name="잉크 1075">
                  <a:extLst>
                    <a:ext uri="{FF2B5EF4-FFF2-40B4-BE49-F238E27FC236}">
                      <a16:creationId xmlns:a16="http://schemas.microsoft.com/office/drawing/2014/main" id="{F70FB2C5-123C-B6C4-C7BC-3622BE62F5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2100" y="50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77" name="잉크 1076">
                  <a:extLst>
                    <a:ext uri="{FF2B5EF4-FFF2-40B4-BE49-F238E27FC236}">
                      <a16:creationId xmlns:a16="http://schemas.microsoft.com/office/drawing/2014/main" id="{01754E73-3CFA-9CCE-7AD6-BB4685CE1F4C}"/>
                    </a:ext>
                  </a:extLst>
                </p14:cNvPr>
                <p14:cNvContentPartPr/>
                <p14:nvPr/>
              </p14:nvContentPartPr>
              <p14:xfrm>
                <a:off x="1746180" y="5035205"/>
                <a:ext cx="360" cy="360"/>
              </p14:xfrm>
            </p:contentPart>
          </mc:Choice>
          <mc:Fallback>
            <p:pic>
              <p:nvPicPr>
                <p:cNvPr id="1077" name="잉크 1076">
                  <a:extLst>
                    <a:ext uri="{FF2B5EF4-FFF2-40B4-BE49-F238E27FC236}">
                      <a16:creationId xmlns:a16="http://schemas.microsoft.com/office/drawing/2014/main" id="{01754E73-3CFA-9CCE-7AD6-BB4685CE1F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7180" y="502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78" name="잉크 1077">
                <a:extLst>
                  <a:ext uri="{FF2B5EF4-FFF2-40B4-BE49-F238E27FC236}">
                    <a16:creationId xmlns:a16="http://schemas.microsoft.com/office/drawing/2014/main" id="{F5A8C575-5573-E6A0-AC6F-74584483A5D7}"/>
                  </a:ext>
                </a:extLst>
              </p14:cNvPr>
              <p14:cNvContentPartPr/>
              <p14:nvPr/>
            </p14:nvContentPartPr>
            <p14:xfrm>
              <a:off x="1775771" y="4496087"/>
              <a:ext cx="360" cy="360"/>
            </p14:xfrm>
          </p:contentPart>
        </mc:Choice>
        <mc:Fallback>
          <p:pic>
            <p:nvPicPr>
              <p:cNvPr id="1078" name="잉크 1077">
                <a:extLst>
                  <a:ext uri="{FF2B5EF4-FFF2-40B4-BE49-F238E27FC236}">
                    <a16:creationId xmlns:a16="http://schemas.microsoft.com/office/drawing/2014/main" id="{F5A8C575-5573-E6A0-AC6F-74584483A5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6771" y="4487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79" name="잉크 1078">
                <a:extLst>
                  <a:ext uri="{FF2B5EF4-FFF2-40B4-BE49-F238E27FC236}">
                    <a16:creationId xmlns:a16="http://schemas.microsoft.com/office/drawing/2014/main" id="{978D7D49-B198-3CA5-96E8-DA52CED6A946}"/>
                  </a:ext>
                </a:extLst>
              </p14:cNvPr>
              <p14:cNvContentPartPr/>
              <p14:nvPr/>
            </p14:nvContentPartPr>
            <p14:xfrm>
              <a:off x="2767193" y="4592921"/>
              <a:ext cx="360" cy="360"/>
            </p14:xfrm>
          </p:contentPart>
        </mc:Choice>
        <mc:Fallback>
          <p:pic>
            <p:nvPicPr>
              <p:cNvPr id="1079" name="잉크 1078">
                <a:extLst>
                  <a:ext uri="{FF2B5EF4-FFF2-40B4-BE49-F238E27FC236}">
                    <a16:creationId xmlns:a16="http://schemas.microsoft.com/office/drawing/2014/main" id="{978D7D49-B198-3CA5-96E8-DA52CED6A9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8553" y="45842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80" name="잉크 1079">
                <a:extLst>
                  <a:ext uri="{FF2B5EF4-FFF2-40B4-BE49-F238E27FC236}">
                    <a16:creationId xmlns:a16="http://schemas.microsoft.com/office/drawing/2014/main" id="{BDB55011-7B15-9DEE-CF8E-F59D47C85412}"/>
                  </a:ext>
                </a:extLst>
              </p14:cNvPr>
              <p14:cNvContentPartPr/>
              <p14:nvPr/>
            </p14:nvContentPartPr>
            <p14:xfrm>
              <a:off x="2767193" y="4538921"/>
              <a:ext cx="360" cy="360"/>
            </p14:xfrm>
          </p:contentPart>
        </mc:Choice>
        <mc:Fallback>
          <p:pic>
            <p:nvPicPr>
              <p:cNvPr id="1080" name="잉크 1079">
                <a:extLst>
                  <a:ext uri="{FF2B5EF4-FFF2-40B4-BE49-F238E27FC236}">
                    <a16:creationId xmlns:a16="http://schemas.microsoft.com/office/drawing/2014/main" id="{BDB55011-7B15-9DEE-CF8E-F59D47C854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8553" y="45302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81" name="잉크 1080">
                <a:extLst>
                  <a:ext uri="{FF2B5EF4-FFF2-40B4-BE49-F238E27FC236}">
                    <a16:creationId xmlns:a16="http://schemas.microsoft.com/office/drawing/2014/main" id="{D8403E91-993F-D9EC-DFBF-624EB930CA49}"/>
                  </a:ext>
                </a:extLst>
              </p14:cNvPr>
              <p14:cNvContentPartPr/>
              <p14:nvPr/>
            </p14:nvContentPartPr>
            <p14:xfrm>
              <a:off x="2824433" y="4558001"/>
              <a:ext cx="360" cy="360"/>
            </p14:xfrm>
          </p:contentPart>
        </mc:Choice>
        <mc:Fallback>
          <p:pic>
            <p:nvPicPr>
              <p:cNvPr id="1081" name="잉크 1080">
                <a:extLst>
                  <a:ext uri="{FF2B5EF4-FFF2-40B4-BE49-F238E27FC236}">
                    <a16:creationId xmlns:a16="http://schemas.microsoft.com/office/drawing/2014/main" id="{D8403E91-993F-D9EC-DFBF-624EB930CA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5433" y="45493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82" name="잉크 1081">
                <a:extLst>
                  <a:ext uri="{FF2B5EF4-FFF2-40B4-BE49-F238E27FC236}">
                    <a16:creationId xmlns:a16="http://schemas.microsoft.com/office/drawing/2014/main" id="{51343186-3410-4E44-2BA4-7B1B006E51D2}"/>
                  </a:ext>
                </a:extLst>
              </p14:cNvPr>
              <p14:cNvContentPartPr/>
              <p14:nvPr/>
            </p14:nvContentPartPr>
            <p14:xfrm>
              <a:off x="2776553" y="4466201"/>
              <a:ext cx="360" cy="360"/>
            </p14:xfrm>
          </p:contentPart>
        </mc:Choice>
        <mc:Fallback>
          <p:pic>
            <p:nvPicPr>
              <p:cNvPr id="1082" name="잉크 1081">
                <a:extLst>
                  <a:ext uri="{FF2B5EF4-FFF2-40B4-BE49-F238E27FC236}">
                    <a16:creationId xmlns:a16="http://schemas.microsoft.com/office/drawing/2014/main" id="{51343186-3410-4E44-2BA4-7B1B006E51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7913" y="445720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3" name="그룹 1082">
            <a:extLst>
              <a:ext uri="{FF2B5EF4-FFF2-40B4-BE49-F238E27FC236}">
                <a16:creationId xmlns:a16="http://schemas.microsoft.com/office/drawing/2014/main" id="{631A062A-88DA-4E59-CA2E-1D384EB0A945}"/>
              </a:ext>
            </a:extLst>
          </p:cNvPr>
          <p:cNvGrpSpPr/>
          <p:nvPr/>
        </p:nvGrpSpPr>
        <p:grpSpPr>
          <a:xfrm>
            <a:off x="2808593" y="4497881"/>
            <a:ext cx="35280" cy="6480"/>
            <a:chOff x="1746180" y="5029085"/>
            <a:chExt cx="35280" cy="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84" name="잉크 1083">
                  <a:extLst>
                    <a:ext uri="{FF2B5EF4-FFF2-40B4-BE49-F238E27FC236}">
                      <a16:creationId xmlns:a16="http://schemas.microsoft.com/office/drawing/2014/main" id="{33B6633F-8ADF-A71C-B793-1B33F2A23F3A}"/>
                    </a:ext>
                  </a:extLst>
                </p14:cNvPr>
                <p14:cNvContentPartPr/>
                <p14:nvPr/>
              </p14:nvContentPartPr>
              <p14:xfrm>
                <a:off x="1781100" y="5029085"/>
                <a:ext cx="360" cy="360"/>
              </p14:xfrm>
            </p:contentPart>
          </mc:Choice>
          <mc:Fallback>
            <p:pic>
              <p:nvPicPr>
                <p:cNvPr id="1084" name="잉크 1083">
                  <a:extLst>
                    <a:ext uri="{FF2B5EF4-FFF2-40B4-BE49-F238E27FC236}">
                      <a16:creationId xmlns:a16="http://schemas.microsoft.com/office/drawing/2014/main" id="{33B6633F-8ADF-A71C-B793-1B33F2A23F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2100" y="50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85" name="잉크 1084">
                  <a:extLst>
                    <a:ext uri="{FF2B5EF4-FFF2-40B4-BE49-F238E27FC236}">
                      <a16:creationId xmlns:a16="http://schemas.microsoft.com/office/drawing/2014/main" id="{9E25FC16-7ADC-9B88-6EE1-95E5905FEF4A}"/>
                    </a:ext>
                  </a:extLst>
                </p14:cNvPr>
                <p14:cNvContentPartPr/>
                <p14:nvPr/>
              </p14:nvContentPartPr>
              <p14:xfrm>
                <a:off x="1746180" y="5035205"/>
                <a:ext cx="360" cy="360"/>
              </p14:xfrm>
            </p:contentPart>
          </mc:Choice>
          <mc:Fallback>
            <p:pic>
              <p:nvPicPr>
                <p:cNvPr id="1085" name="잉크 1084">
                  <a:extLst>
                    <a:ext uri="{FF2B5EF4-FFF2-40B4-BE49-F238E27FC236}">
                      <a16:creationId xmlns:a16="http://schemas.microsoft.com/office/drawing/2014/main" id="{9E25FC16-7ADC-9B88-6EE1-95E5905FEF4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7180" y="502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86" name="잉크 1085">
                <a:extLst>
                  <a:ext uri="{FF2B5EF4-FFF2-40B4-BE49-F238E27FC236}">
                    <a16:creationId xmlns:a16="http://schemas.microsoft.com/office/drawing/2014/main" id="{D2A35FFB-40A5-38D0-B918-8BCCAA5B8CB9}"/>
                  </a:ext>
                </a:extLst>
              </p14:cNvPr>
              <p14:cNvContentPartPr/>
              <p14:nvPr/>
            </p14:nvContentPartPr>
            <p14:xfrm>
              <a:off x="2722913" y="4510481"/>
              <a:ext cx="360" cy="360"/>
            </p14:xfrm>
          </p:contentPart>
        </mc:Choice>
        <mc:Fallback>
          <p:pic>
            <p:nvPicPr>
              <p:cNvPr id="1086" name="잉크 1085">
                <a:extLst>
                  <a:ext uri="{FF2B5EF4-FFF2-40B4-BE49-F238E27FC236}">
                    <a16:creationId xmlns:a16="http://schemas.microsoft.com/office/drawing/2014/main" id="{D2A35FFB-40A5-38D0-B918-8BCCAA5B8C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3913" y="450184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14" name="직사각형 1113">
            <a:extLst>
              <a:ext uri="{FF2B5EF4-FFF2-40B4-BE49-F238E27FC236}">
                <a16:creationId xmlns:a16="http://schemas.microsoft.com/office/drawing/2014/main" id="{2208C7E3-ACFA-F016-78B5-5AD81DC53654}"/>
              </a:ext>
            </a:extLst>
          </p:cNvPr>
          <p:cNvSpPr/>
          <p:nvPr/>
        </p:nvSpPr>
        <p:spPr>
          <a:xfrm>
            <a:off x="6415804" y="3092255"/>
            <a:ext cx="4000425" cy="341092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15" name="그룹 1114">
            <a:extLst>
              <a:ext uri="{FF2B5EF4-FFF2-40B4-BE49-F238E27FC236}">
                <a16:creationId xmlns:a16="http://schemas.microsoft.com/office/drawing/2014/main" id="{90FCD509-F47F-9D79-8FAD-AA56828239ED}"/>
              </a:ext>
            </a:extLst>
          </p:cNvPr>
          <p:cNvGrpSpPr/>
          <p:nvPr/>
        </p:nvGrpSpPr>
        <p:grpSpPr>
          <a:xfrm>
            <a:off x="6580910" y="3194344"/>
            <a:ext cx="571500" cy="908960"/>
            <a:chOff x="6733401" y="3220379"/>
            <a:chExt cx="571500" cy="908960"/>
          </a:xfrm>
        </p:grpSpPr>
        <p:grpSp>
          <p:nvGrpSpPr>
            <p:cNvPr id="1116" name="그룹 1115">
              <a:extLst>
                <a:ext uri="{FF2B5EF4-FFF2-40B4-BE49-F238E27FC236}">
                  <a16:creationId xmlns:a16="http://schemas.microsoft.com/office/drawing/2014/main" id="{546927FA-3B14-8B45-DE08-570974D640A3}"/>
                </a:ext>
              </a:extLst>
            </p:cNvPr>
            <p:cNvGrpSpPr/>
            <p:nvPr/>
          </p:nvGrpSpPr>
          <p:grpSpPr>
            <a:xfrm>
              <a:off x="6733401" y="3220379"/>
              <a:ext cx="571500" cy="527050"/>
              <a:chOff x="3471688" y="4590772"/>
              <a:chExt cx="571500" cy="527050"/>
            </a:xfrm>
          </p:grpSpPr>
          <p:sp>
            <p:nvSpPr>
              <p:cNvPr id="1118" name="직사각형 1117">
                <a:extLst>
                  <a:ext uri="{FF2B5EF4-FFF2-40B4-BE49-F238E27FC236}">
                    <a16:creationId xmlns:a16="http://schemas.microsoft.com/office/drawing/2014/main" id="{0918E2A7-FFE8-43CD-396D-0D516C86AF59}"/>
                  </a:ext>
                </a:extLst>
              </p:cNvPr>
              <p:cNvSpPr/>
              <p:nvPr/>
            </p:nvSpPr>
            <p:spPr>
              <a:xfrm>
                <a:off x="3471688" y="4590772"/>
                <a:ext cx="571500" cy="5270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1119" name="잉크 1118">
                    <a:extLst>
                      <a:ext uri="{FF2B5EF4-FFF2-40B4-BE49-F238E27FC236}">
                        <a16:creationId xmlns:a16="http://schemas.microsoft.com/office/drawing/2014/main" id="{E2398EAD-2B5F-234E-724A-6B3D1E94419E}"/>
                      </a:ext>
                    </a:extLst>
                  </p14:cNvPr>
                  <p14:cNvContentPartPr/>
                  <p14:nvPr/>
                </p14:nvContentPartPr>
                <p14:xfrm>
                  <a:off x="3572358" y="4891198"/>
                  <a:ext cx="156600" cy="96120"/>
                </p14:xfrm>
              </p:contentPart>
            </mc:Choice>
            <mc:Fallback>
              <p:pic>
                <p:nvPicPr>
                  <p:cNvPr id="1119" name="잉크 1118">
                    <a:extLst>
                      <a:ext uri="{FF2B5EF4-FFF2-40B4-BE49-F238E27FC236}">
                        <a16:creationId xmlns:a16="http://schemas.microsoft.com/office/drawing/2014/main" id="{E2398EAD-2B5F-234E-724A-6B3D1E94419E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554718" y="4873558"/>
                    <a:ext cx="192240" cy="131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A5DFA7DA-6996-5719-7F3C-3596D5DBC70E}"/>
                </a:ext>
              </a:extLst>
            </p:cNvPr>
            <p:cNvSpPr txBox="1"/>
            <p:nvPr/>
          </p:nvSpPr>
          <p:spPr>
            <a:xfrm>
              <a:off x="6733401" y="3760007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y</a:t>
              </a:r>
              <a:r>
                <a:rPr lang="en-US" altLang="ko-KR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1</a:t>
              </a:r>
              <a:endParaRPr lang="ko-KR" altLang="en-US" baseline="30000" dirty="0">
                <a:latin typeface="Cambria Math" panose="02040503050406030204" pitchFamily="18" charset="0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grpSp>
        <p:nvGrpSpPr>
          <p:cNvPr id="1120" name="그룹 1119">
            <a:extLst>
              <a:ext uri="{FF2B5EF4-FFF2-40B4-BE49-F238E27FC236}">
                <a16:creationId xmlns:a16="http://schemas.microsoft.com/office/drawing/2014/main" id="{EC177E20-0B3B-9A02-9602-14416EF24F1D}"/>
              </a:ext>
            </a:extLst>
          </p:cNvPr>
          <p:cNvGrpSpPr/>
          <p:nvPr/>
        </p:nvGrpSpPr>
        <p:grpSpPr>
          <a:xfrm>
            <a:off x="6580910" y="4163694"/>
            <a:ext cx="571500" cy="893569"/>
            <a:chOff x="6733401" y="4211024"/>
            <a:chExt cx="571500" cy="893569"/>
          </a:xfrm>
        </p:grpSpPr>
        <p:grpSp>
          <p:nvGrpSpPr>
            <p:cNvPr id="1121" name="그룹 1120">
              <a:extLst>
                <a:ext uri="{FF2B5EF4-FFF2-40B4-BE49-F238E27FC236}">
                  <a16:creationId xmlns:a16="http://schemas.microsoft.com/office/drawing/2014/main" id="{337FB80F-D840-644A-2E5A-975401215CE9}"/>
                </a:ext>
              </a:extLst>
            </p:cNvPr>
            <p:cNvGrpSpPr/>
            <p:nvPr/>
          </p:nvGrpSpPr>
          <p:grpSpPr>
            <a:xfrm>
              <a:off x="6733401" y="4211024"/>
              <a:ext cx="571500" cy="527050"/>
              <a:chOff x="4873758" y="4733175"/>
              <a:chExt cx="571500" cy="527050"/>
            </a:xfrm>
          </p:grpSpPr>
          <p:sp>
            <p:nvSpPr>
              <p:cNvPr id="1123" name="직사각형 1122">
                <a:extLst>
                  <a:ext uri="{FF2B5EF4-FFF2-40B4-BE49-F238E27FC236}">
                    <a16:creationId xmlns:a16="http://schemas.microsoft.com/office/drawing/2014/main" id="{859D08E9-BAAD-6685-38FC-42DA0743E758}"/>
                  </a:ext>
                </a:extLst>
              </p:cNvPr>
              <p:cNvSpPr/>
              <p:nvPr/>
            </p:nvSpPr>
            <p:spPr>
              <a:xfrm>
                <a:off x="4873758" y="4733175"/>
                <a:ext cx="571500" cy="5270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1124" name="잉크 1123">
                    <a:extLst>
                      <a:ext uri="{FF2B5EF4-FFF2-40B4-BE49-F238E27FC236}">
                        <a16:creationId xmlns:a16="http://schemas.microsoft.com/office/drawing/2014/main" id="{46330C59-F2F6-6DB8-CFC0-21C4CC17010D}"/>
                      </a:ext>
                    </a:extLst>
                  </p14:cNvPr>
                  <p14:cNvContentPartPr/>
                  <p14:nvPr/>
                </p14:nvContentPartPr>
                <p14:xfrm>
                  <a:off x="4995900" y="4978040"/>
                  <a:ext cx="120960" cy="121320"/>
                </p14:xfrm>
              </p:contentPart>
            </mc:Choice>
            <mc:Fallback>
              <p:pic>
                <p:nvPicPr>
                  <p:cNvPr id="1124" name="잉크 1123">
                    <a:extLst>
                      <a:ext uri="{FF2B5EF4-FFF2-40B4-BE49-F238E27FC236}">
                        <a16:creationId xmlns:a16="http://schemas.microsoft.com/office/drawing/2014/main" id="{46330C59-F2F6-6DB8-CFC0-21C4CC17010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978260" y="4960400"/>
                    <a:ext cx="156600" cy="156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49F76253-EA7D-6248-EF3A-129F914D8B11}"/>
                </a:ext>
              </a:extLst>
            </p:cNvPr>
            <p:cNvSpPr txBox="1"/>
            <p:nvPr/>
          </p:nvSpPr>
          <p:spPr>
            <a:xfrm>
              <a:off x="6733401" y="4735261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y</a:t>
              </a:r>
              <a:r>
                <a:rPr lang="en-US" altLang="ko-KR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2</a:t>
              </a:r>
              <a:endParaRPr lang="ko-KR" altLang="en-US" baseline="30000" dirty="0">
                <a:latin typeface="Cambria Math" panose="02040503050406030204" pitchFamily="18" charset="0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grpSp>
        <p:nvGrpSpPr>
          <p:cNvPr id="1125" name="그룹 1124">
            <a:extLst>
              <a:ext uri="{FF2B5EF4-FFF2-40B4-BE49-F238E27FC236}">
                <a16:creationId xmlns:a16="http://schemas.microsoft.com/office/drawing/2014/main" id="{65DD6DED-C603-E41C-A3D9-ADF4E86019CF}"/>
              </a:ext>
            </a:extLst>
          </p:cNvPr>
          <p:cNvGrpSpPr/>
          <p:nvPr/>
        </p:nvGrpSpPr>
        <p:grpSpPr>
          <a:xfrm>
            <a:off x="6572477" y="5516630"/>
            <a:ext cx="571500" cy="914557"/>
            <a:chOff x="8676389" y="4218143"/>
            <a:chExt cx="571500" cy="914557"/>
          </a:xfrm>
        </p:grpSpPr>
        <p:grpSp>
          <p:nvGrpSpPr>
            <p:cNvPr id="1126" name="그룹 1125">
              <a:extLst>
                <a:ext uri="{FF2B5EF4-FFF2-40B4-BE49-F238E27FC236}">
                  <a16:creationId xmlns:a16="http://schemas.microsoft.com/office/drawing/2014/main" id="{DEE1F491-A3E5-4283-E2E5-7B56E71E19FA}"/>
                </a:ext>
              </a:extLst>
            </p:cNvPr>
            <p:cNvGrpSpPr/>
            <p:nvPr/>
          </p:nvGrpSpPr>
          <p:grpSpPr>
            <a:xfrm>
              <a:off x="8676389" y="4218143"/>
              <a:ext cx="571500" cy="527050"/>
              <a:chOff x="5671365" y="4724515"/>
              <a:chExt cx="571500" cy="527050"/>
            </a:xfrm>
          </p:grpSpPr>
          <p:grpSp>
            <p:nvGrpSpPr>
              <p:cNvPr id="1128" name="그룹 1127">
                <a:extLst>
                  <a:ext uri="{FF2B5EF4-FFF2-40B4-BE49-F238E27FC236}">
                    <a16:creationId xmlns:a16="http://schemas.microsoft.com/office/drawing/2014/main" id="{F3CD4AA3-35ED-97F9-20D0-A0B01DEF8AC8}"/>
                  </a:ext>
                </a:extLst>
              </p:cNvPr>
              <p:cNvGrpSpPr/>
              <p:nvPr/>
            </p:nvGrpSpPr>
            <p:grpSpPr>
              <a:xfrm>
                <a:off x="5671365" y="4724515"/>
                <a:ext cx="571500" cy="527050"/>
                <a:chOff x="3471688" y="4699118"/>
                <a:chExt cx="571500" cy="527050"/>
              </a:xfrm>
            </p:grpSpPr>
            <p:sp>
              <p:nvSpPr>
                <p:cNvPr id="1130" name="직사각형 1129">
                  <a:extLst>
                    <a:ext uri="{FF2B5EF4-FFF2-40B4-BE49-F238E27FC236}">
                      <a16:creationId xmlns:a16="http://schemas.microsoft.com/office/drawing/2014/main" id="{B0ABA49A-DE6D-DE87-5AF4-9F6CED0A2BBF}"/>
                    </a:ext>
                  </a:extLst>
                </p:cNvPr>
                <p:cNvSpPr/>
                <p:nvPr/>
              </p:nvSpPr>
              <p:spPr>
                <a:xfrm>
                  <a:off x="3471688" y="4699118"/>
                  <a:ext cx="571500" cy="5270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mc:AlternateContent xmlns:mc="http://schemas.openxmlformats.org/markup-compatibility/2006">
              <mc:Choice xmlns:p14="http://schemas.microsoft.com/office/powerpoint/2010/main" Requires="p14">
                <p:contentPart p14:bwMode="auto" r:id="rId40">
                  <p14:nvContentPartPr>
                    <p14:cNvPr id="1131" name="잉크 1130">
                      <a:extLst>
                        <a:ext uri="{FF2B5EF4-FFF2-40B4-BE49-F238E27FC236}">
                          <a16:creationId xmlns:a16="http://schemas.microsoft.com/office/drawing/2014/main" id="{AF5F174B-732F-027D-47BB-CB071905F1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72358" y="4891198"/>
                    <a:ext cx="267536" cy="164212"/>
                  </p14:xfrm>
                </p:contentPart>
              </mc:Choice>
              <mc:Fallback>
                <p:pic>
                  <p:nvPicPr>
                    <p:cNvPr id="1131" name="잉크 1130">
                      <a:extLst>
                        <a:ext uri="{FF2B5EF4-FFF2-40B4-BE49-F238E27FC236}">
                          <a16:creationId xmlns:a16="http://schemas.microsoft.com/office/drawing/2014/main" id="{AF5F174B-732F-027D-47BB-CB071905F1B7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3554354" y="4873192"/>
                      <a:ext cx="303183" cy="19986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1129" name="잉크 1128">
                    <a:extLst>
                      <a:ext uri="{FF2B5EF4-FFF2-40B4-BE49-F238E27FC236}">
                        <a16:creationId xmlns:a16="http://schemas.microsoft.com/office/drawing/2014/main" id="{A4133E33-A8DD-6D6A-5C7C-32DB9A0F72F5}"/>
                      </a:ext>
                    </a:extLst>
                  </p14:cNvPr>
                  <p14:cNvContentPartPr/>
                  <p14:nvPr/>
                </p14:nvContentPartPr>
                <p14:xfrm>
                  <a:off x="5808060" y="4943840"/>
                  <a:ext cx="178200" cy="117360"/>
                </p14:xfrm>
              </p:contentPart>
            </mc:Choice>
            <mc:Fallback>
              <p:pic>
                <p:nvPicPr>
                  <p:cNvPr id="1129" name="잉크 1128">
                    <a:extLst>
                      <a:ext uri="{FF2B5EF4-FFF2-40B4-BE49-F238E27FC236}">
                        <a16:creationId xmlns:a16="http://schemas.microsoft.com/office/drawing/2014/main" id="{A4133E33-A8DD-6D6A-5C7C-32DB9A0F72F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790060" y="4926200"/>
                    <a:ext cx="213840" cy="15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27" name="TextBox 1126">
              <a:extLst>
                <a:ext uri="{FF2B5EF4-FFF2-40B4-BE49-F238E27FC236}">
                  <a16:creationId xmlns:a16="http://schemas.microsoft.com/office/drawing/2014/main" id="{33B0B3D5-7A84-89AF-041A-DA313DCA459F}"/>
                </a:ext>
              </a:extLst>
            </p:cNvPr>
            <p:cNvSpPr txBox="1"/>
            <p:nvPr/>
          </p:nvSpPr>
          <p:spPr>
            <a:xfrm>
              <a:off x="8676389" y="4763368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y</a:t>
              </a:r>
              <a:r>
                <a:rPr lang="en-US" altLang="ko-KR" baseline="30000" dirty="0" err="1">
                  <a:latin typeface="Cambria Math" panose="02040503050406030204" pitchFamily="18" charset="0"/>
                  <a:ea typeface="Cambria Math" panose="02040503050406030204" pitchFamily="18" charset="0"/>
                  <a:cs typeface="KoPubWorld돋움체 Light" panose="00000300000000000000" pitchFamily="2" charset="-127"/>
                </a:rPr>
                <a:t>N</a:t>
              </a:r>
              <a:endParaRPr lang="ko-KR" altLang="en-US" baseline="30000" dirty="0">
                <a:latin typeface="Cambria Math" panose="02040503050406030204" pitchFamily="18" charset="0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1132" name="사각형: 둥근 모서리 1131">
            <a:extLst>
              <a:ext uri="{FF2B5EF4-FFF2-40B4-BE49-F238E27FC236}">
                <a16:creationId xmlns:a16="http://schemas.microsoft.com/office/drawing/2014/main" id="{EB5B73D4-12BE-E95F-BD0B-8D62E9789D5A}"/>
              </a:ext>
            </a:extLst>
          </p:cNvPr>
          <p:cNvSpPr/>
          <p:nvPr/>
        </p:nvSpPr>
        <p:spPr>
          <a:xfrm>
            <a:off x="7684751" y="4102397"/>
            <a:ext cx="909032" cy="1117192"/>
          </a:xfrm>
          <a:prstGeom prst="roundRect">
            <a:avLst>
              <a:gd name="adj" fmla="val 1033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UGMP</a:t>
            </a:r>
          </a:p>
        </p:txBody>
      </p:sp>
      <p:sp>
        <p:nvSpPr>
          <p:cNvPr id="1133" name="오른쪽 중괄호 1132">
            <a:extLst>
              <a:ext uri="{FF2B5EF4-FFF2-40B4-BE49-F238E27FC236}">
                <a16:creationId xmlns:a16="http://schemas.microsoft.com/office/drawing/2014/main" id="{E6857152-DF9B-84E3-04F7-6677ED28879F}"/>
              </a:ext>
            </a:extLst>
          </p:cNvPr>
          <p:cNvSpPr/>
          <p:nvPr/>
        </p:nvSpPr>
        <p:spPr>
          <a:xfrm>
            <a:off x="7304186" y="3454809"/>
            <a:ext cx="337295" cy="241619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4" name="TextBox 1133">
            <a:extLst>
              <a:ext uri="{FF2B5EF4-FFF2-40B4-BE49-F238E27FC236}">
                <a16:creationId xmlns:a16="http://schemas.microsoft.com/office/drawing/2014/main" id="{B3B650C4-65DF-351A-BB6A-FA6E3FA28B08}"/>
              </a:ext>
            </a:extLst>
          </p:cNvPr>
          <p:cNvSpPr txBox="1"/>
          <p:nvPr/>
        </p:nvSpPr>
        <p:spPr>
          <a:xfrm rot="5400000">
            <a:off x="6678882" y="5088582"/>
            <a:ext cx="36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..</a:t>
            </a:r>
          </a:p>
        </p:txBody>
      </p:sp>
      <p:sp>
        <p:nvSpPr>
          <p:cNvPr id="1135" name="오른쪽 중괄호 1134">
            <a:extLst>
              <a:ext uri="{FF2B5EF4-FFF2-40B4-BE49-F238E27FC236}">
                <a16:creationId xmlns:a16="http://schemas.microsoft.com/office/drawing/2014/main" id="{8E4C821A-2104-42CA-CA13-53BD32C0820B}"/>
              </a:ext>
            </a:extLst>
          </p:cNvPr>
          <p:cNvSpPr/>
          <p:nvPr/>
        </p:nvSpPr>
        <p:spPr>
          <a:xfrm flipH="1">
            <a:off x="9051849" y="4035174"/>
            <a:ext cx="392646" cy="1347348"/>
          </a:xfrm>
          <a:prstGeom prst="rightBrace">
            <a:avLst>
              <a:gd name="adj1" fmla="val 8333"/>
              <a:gd name="adj2" fmla="val 4802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36" name="그룹 1135">
            <a:extLst>
              <a:ext uri="{FF2B5EF4-FFF2-40B4-BE49-F238E27FC236}">
                <a16:creationId xmlns:a16="http://schemas.microsoft.com/office/drawing/2014/main" id="{D458ACC6-B96C-00C3-3FEF-51F27ED8E93A}"/>
              </a:ext>
            </a:extLst>
          </p:cNvPr>
          <p:cNvGrpSpPr/>
          <p:nvPr/>
        </p:nvGrpSpPr>
        <p:grpSpPr>
          <a:xfrm>
            <a:off x="9547557" y="3793952"/>
            <a:ext cx="641534" cy="974396"/>
            <a:chOff x="6696741" y="2934192"/>
            <a:chExt cx="572459" cy="845022"/>
          </a:xfrm>
        </p:grpSpPr>
        <p:grpSp>
          <p:nvGrpSpPr>
            <p:cNvPr id="1137" name="그룹 1136">
              <a:extLst>
                <a:ext uri="{FF2B5EF4-FFF2-40B4-BE49-F238E27FC236}">
                  <a16:creationId xmlns:a16="http://schemas.microsoft.com/office/drawing/2014/main" id="{C39CBBB7-3AC9-6595-9563-9FD5A0C96F47}"/>
                </a:ext>
              </a:extLst>
            </p:cNvPr>
            <p:cNvGrpSpPr/>
            <p:nvPr/>
          </p:nvGrpSpPr>
          <p:grpSpPr>
            <a:xfrm>
              <a:off x="6696741" y="2934192"/>
              <a:ext cx="571500" cy="527050"/>
              <a:chOff x="3435028" y="4304585"/>
              <a:chExt cx="571500" cy="527050"/>
            </a:xfrm>
          </p:grpSpPr>
          <p:sp>
            <p:nvSpPr>
              <p:cNvPr id="1139" name="직사각형 1138">
                <a:extLst>
                  <a:ext uri="{FF2B5EF4-FFF2-40B4-BE49-F238E27FC236}">
                    <a16:creationId xmlns:a16="http://schemas.microsoft.com/office/drawing/2014/main" id="{30BEAA8B-36CA-C9ED-D778-6EE40B75C93E}"/>
                  </a:ext>
                </a:extLst>
              </p:cNvPr>
              <p:cNvSpPr/>
              <p:nvPr/>
            </p:nvSpPr>
            <p:spPr>
              <a:xfrm>
                <a:off x="3435028" y="4304585"/>
                <a:ext cx="571500" cy="5270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140" name="잉크 1139">
                    <a:extLst>
                      <a:ext uri="{FF2B5EF4-FFF2-40B4-BE49-F238E27FC236}">
                        <a16:creationId xmlns:a16="http://schemas.microsoft.com/office/drawing/2014/main" id="{4BA2B43E-E94A-152C-4935-EA277F0BB62F}"/>
                      </a:ext>
                    </a:extLst>
                  </p14:cNvPr>
                  <p14:cNvContentPartPr/>
                  <p14:nvPr/>
                </p14:nvContentPartPr>
                <p14:xfrm>
                  <a:off x="3535424" y="4513779"/>
                  <a:ext cx="142252" cy="87313"/>
                </p14:xfrm>
              </p:contentPart>
            </mc:Choice>
            <mc:Fallback>
              <p:pic>
                <p:nvPicPr>
                  <p:cNvPr id="1140" name="잉크 1139">
                    <a:extLst>
                      <a:ext uri="{FF2B5EF4-FFF2-40B4-BE49-F238E27FC236}">
                        <a16:creationId xmlns:a16="http://schemas.microsoft.com/office/drawing/2014/main" id="{4BA2B43E-E94A-152C-4935-EA277F0BB62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519690" y="4498499"/>
                    <a:ext cx="174042" cy="1181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8" name="TextBox 1137">
                  <a:extLst>
                    <a:ext uri="{FF2B5EF4-FFF2-40B4-BE49-F238E27FC236}">
                      <a16:creationId xmlns:a16="http://schemas.microsoft.com/office/drawing/2014/main" id="{03F021EA-B3DB-47EA-5FA9-69BDEC8982DF}"/>
                    </a:ext>
                  </a:extLst>
                </p:cNvPr>
                <p:cNvSpPr txBox="1"/>
                <p:nvPr/>
              </p:nvSpPr>
              <p:spPr>
                <a:xfrm>
                  <a:off x="6697700" y="3464425"/>
                  <a:ext cx="571500" cy="31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ko-KR" altLang="en-US" baseline="300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endParaRPr>
                </a:p>
              </p:txBody>
            </p:sp>
          </mc:Choice>
          <mc:Fallback>
            <p:sp>
              <p:nvSpPr>
                <p:cNvPr id="1138" name="TextBox 1137">
                  <a:extLst>
                    <a:ext uri="{FF2B5EF4-FFF2-40B4-BE49-F238E27FC236}">
                      <a16:creationId xmlns:a16="http://schemas.microsoft.com/office/drawing/2014/main" id="{03F021EA-B3DB-47EA-5FA9-69BDEC898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7700" y="3464425"/>
                  <a:ext cx="571500" cy="314789"/>
                </a:xfrm>
                <a:prstGeom prst="rect">
                  <a:avLst/>
                </a:prstGeom>
                <a:blipFill>
                  <a:blip r:embed="rId45"/>
                  <a:stretch>
                    <a:fillRect r="-10476" b="-84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41" name="그림 1140">
            <a:extLst>
              <a:ext uri="{FF2B5EF4-FFF2-40B4-BE49-F238E27FC236}">
                <a16:creationId xmlns:a16="http://schemas.microsoft.com/office/drawing/2014/main" id="{F5B243C2-3144-143E-8322-09558F79099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547557" y="4987634"/>
            <a:ext cx="640461" cy="627713"/>
          </a:xfrm>
          <a:prstGeom prst="rect">
            <a:avLst/>
          </a:prstGeom>
        </p:spPr>
      </p:pic>
      <p:sp>
        <p:nvSpPr>
          <p:cNvPr id="1142" name="화살표: 오른쪽 1141">
            <a:extLst>
              <a:ext uri="{FF2B5EF4-FFF2-40B4-BE49-F238E27FC236}">
                <a16:creationId xmlns:a16="http://schemas.microsoft.com/office/drawing/2014/main" id="{14979D3C-EFC8-2EBD-CAE4-1AE6E1F16C4A}"/>
              </a:ext>
            </a:extLst>
          </p:cNvPr>
          <p:cNvSpPr/>
          <p:nvPr/>
        </p:nvSpPr>
        <p:spPr>
          <a:xfrm>
            <a:off x="8661479" y="4482676"/>
            <a:ext cx="345371" cy="3657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3" name="TextBox 1142">
                <a:extLst>
                  <a:ext uri="{FF2B5EF4-FFF2-40B4-BE49-F238E27FC236}">
                    <a16:creationId xmlns:a16="http://schemas.microsoft.com/office/drawing/2014/main" id="{02539FB4-5868-94F5-C3CA-10FAC4D3DC3D}"/>
                  </a:ext>
                </a:extLst>
              </p:cNvPr>
              <p:cNvSpPr txBox="1"/>
              <p:nvPr/>
            </p:nvSpPr>
            <p:spPr>
              <a:xfrm>
                <a:off x="9547557" y="5622356"/>
                <a:ext cx="5924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altLang="ko-KR" sz="2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43" name="TextBox 1142">
                <a:extLst>
                  <a:ext uri="{FF2B5EF4-FFF2-40B4-BE49-F238E27FC236}">
                    <a16:creationId xmlns:a16="http://schemas.microsoft.com/office/drawing/2014/main" id="{02539FB4-5868-94F5-C3CA-10FAC4D3D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557" y="5622356"/>
                <a:ext cx="592448" cy="400110"/>
              </a:xfrm>
              <a:prstGeom prst="rect">
                <a:avLst/>
              </a:prstGeom>
              <a:blipFill>
                <a:blip r:embed="rId47"/>
                <a:stretch>
                  <a:fillRect r="-144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65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13000</TotalTime>
  <Words>1024</Words>
  <Application>Microsoft Office PowerPoint</Application>
  <PresentationFormat>와이드스크린</PresentationFormat>
  <Paragraphs>277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6" baseType="lpstr">
      <vt:lpstr>KoPubWorld돋움체 Bold</vt:lpstr>
      <vt:lpstr>KoPubWorld돋움체 Light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Noto Serif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노승하</cp:lastModifiedBy>
  <cp:revision>2318</cp:revision>
  <dcterms:created xsi:type="dcterms:W3CDTF">2022-02-02T04:32:22Z</dcterms:created>
  <dcterms:modified xsi:type="dcterms:W3CDTF">2025-01-06T19:34:06Z</dcterms:modified>
</cp:coreProperties>
</file>